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11" r:id="rId3"/>
    <p:sldId id="266" r:id="rId4"/>
    <p:sldId id="257" r:id="rId5"/>
    <p:sldId id="299" r:id="rId6"/>
    <p:sldId id="275" r:id="rId7"/>
    <p:sldId id="272" r:id="rId8"/>
    <p:sldId id="300" r:id="rId9"/>
    <p:sldId id="301" r:id="rId10"/>
    <p:sldId id="302" r:id="rId11"/>
    <p:sldId id="273" r:id="rId12"/>
    <p:sldId id="303" r:id="rId13"/>
    <p:sldId id="274" r:id="rId14"/>
    <p:sldId id="271" r:id="rId15"/>
    <p:sldId id="267" r:id="rId16"/>
    <p:sldId id="264" r:id="rId17"/>
    <p:sldId id="270" r:id="rId18"/>
    <p:sldId id="286" r:id="rId19"/>
    <p:sldId id="288" r:id="rId20"/>
    <p:sldId id="293" r:id="rId21"/>
    <p:sldId id="261" r:id="rId22"/>
    <p:sldId id="297" r:id="rId23"/>
    <p:sldId id="265" r:id="rId24"/>
    <p:sldId id="308" r:id="rId25"/>
    <p:sldId id="262" r:id="rId26"/>
    <p:sldId id="298" r:id="rId27"/>
    <p:sldId id="306" r:id="rId28"/>
    <p:sldId id="307" r:id="rId29"/>
    <p:sldId id="309" r:id="rId30"/>
    <p:sldId id="310" r:id="rId31"/>
    <p:sldId id="312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681" autoAdjust="0"/>
    <p:restoredTop sz="94660"/>
  </p:normalViewPr>
  <p:slideViewPr>
    <p:cSldViewPr snapToGrid="0">
      <p:cViewPr varScale="1">
        <p:scale>
          <a:sx n="93" d="100"/>
          <a:sy n="93" d="100"/>
        </p:scale>
        <p:origin x="69" y="2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-2367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3-23T07:56:55.21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3455 224 13391 0 0,'-2'-8'1452'0'0,"0"5"-1451"0"0,0 0 0 0 0,0-1 0 0 0,1 1-1 0 0,0-1 1 0 0,-1 1 0 0 0,1-1 0 0 0,1 1-1 0 0,-1-1 1 0 0,0 0 0 0 0,1 1 0 0 0,0-1 0 0 0,0 0-1 0 0,0 0 1 0 0,0 1 0 0 0,1-1 0 0 0,1-6-1 0 0,0 4 0 0 0,1 0 0 0 0,1 0 0 0 0,-1 0 0 0 0,1 1-1 0 0,0 0 1 0 0,0-1 0 0 0,6-4 0 0 0,-8 7 0 0 0,38-47 0 0 0,-28 34 0 0 0,-9 12 0 0 0,-1 1 0 0 0,-3 4 0 0 0,-21 19 0 0 0,-8-1 0 0 0,6-5 0 0 0,1-2 0 0 0,0 1 0 0 0,3-3 0 0 0,-16 7 91 0 0,33-15-22 0 0,-2-3 423 0 0,0 0 0 0 0,0 0 0 0 0,0 0 0 0 0,0 0 1 0 0,1-1-1 0 0,-1 0 0 0 0,0 0 0 0 0,-5-4 0 0 0,-13-4-22 0 0,11 4-571 0 0,-2 0 1 0 0,1 1-1 0 0,-1 1 0 0 0,1 0 1 0 0,-1 1-1 0 0,0 1 0 0 0,-16-1 1 0 0,-25 5 899 0 0,-31-1 468 0 0,45-2-1535 0 0,-56 8 0 0 0,23-1-541 0 0,-286-6 853 0 0,96-2 1514 0 0,35 1-1757 0 0,-289-41 121 0 0,481 39 258 0 0,-16-1-101 0 0,-1 2 0 0 0,-68 7-1 0 0,-106 29 78 0 0,82-13-137 0 0,92-15-4 0 0,1 2 0 0 0,-95 27 0 0 0,101-16 31 0 0,0 2-1 0 0,-52 31 0 0 0,64-33-94 0 0,2 2 0 0 0,1 2 0 0 0,0 1 0 0 0,2 1-1 0 0,1 1 1 0 0,-41 49 0 0 0,60-64 55 0 0,5-6 33 0 0,0 1-1 0 0,1 0 1 0 0,-5 7-1 0 0,4-6-16 0 0,2-4 0 0 0,0 1 0 0 0,1 0 0 0 0,-1 0 0 0 0,1 0 0 0 0,-3 7 0 0 0,-7 15 72 0 0,9-19 2 0 0,1 1-5 0 0,-7 25-17 0 0,7-24 12 0 0,5 0-28 0 0,10 29-63 0 0,-10-28-74 0 0,4-3-90 0 0,20 22 85 0 0,-20-22-17 0 0,-3 2-215 0 0,19 34 319 0 0,2 2 109 0 0,-20-35 42 0 0,1-4 6 0 0,20 21-11 0 0,-19-20-42 0 0,4 0-12 0 0,32 22-6 0 0,-25-18-16 0 0,23 8-58 0 0,9 0-15 0 0,-2-1 0 0 0,3-2 0 0 0,8 0 0 0 0,1 0-41 0 0,-42-12-14 0 0,-7-1-82 0 0,-1 0 1 0 0,19 8 0 0 0,27 12-397 0 0,3 5-77 0 0,7 2 21 0 0,8 2 397 0 0,-20-8 164 0 0,-27-12-21 0 0,42 15 351 0 0,72 18 1 0 0,476 61 1121 0 0,-311-61-979 0 0,-104-15-445 0 0,215 41 0 0 0,-264-41 77 0 0,2-7 1 0 0,0-7-1 0 0,175-4 0 0 0,113-51 6 0 0,116-73 269 0 0,-477 87-235 0 0,0-3 0 0 0,-2-4 0 0 0,-1-3-1 0 0,109-67 1 0 0,-155 82-162 0 0,-2 0 1 0 0,44-39-1 0 0,-66 51 34 0 0,0 0-1 0 0,0-1 1 0 0,-1 0 0 0 0,-1-1 0 0 0,1 0-1 0 0,-2 0 1 0 0,1 0 0 0 0,-1-1 0 0 0,-1 0-1 0 0,0 0 1 0 0,7-22 0 0 0,-11 22 9 0 0,0 1 1 0 0,0 0-1 0 0,0-1 1 0 0,-1 1-1 0 0,-1-1 1 0 0,0 1-1 0 0,0 0 0 0 0,-1-1 1 0 0,-5-12-1 0 0,-5-14 58 0 0,-19-40-1 0 0,18 46 43 0 0,0-1-48 0 0,-1 1 0 0 0,-2 0-1 0 0,-1 1 1 0 0,-1 1 0 0 0,-1 1-1 0 0,-24-27 1 0 0,25 36-82 0 0,-2 1-1 0 0,1 0 0 0 0,-2 1 1 0 0,-1 1-1 0 0,0 2 1 0 0,-43-23-1 0 0,20 17-10 0 0,-1 2 0 0 0,-84-21 0 0 0,-23 3 68 0 0,-168-18 0 0 0,-143-31 199 0 0,127 18-213 0 0,291 61 17 0 0,0 2-1 0 0,0 2 0 0 0,0 3 1 0 0,0 1-1 0 0,-66 12 1 0 0,37 1-267 0 0,0 4 1 0 0,-104 41-1 0 0,165-55-115 0 0,0 0 0 0 0,0 0-1 0 0,0-2 1 0 0,0 0 0 0 0,-18 2-1 0 0,29-5 50 0 0,-1 0-1 0 0,0 0 1 0 0,1 0-1 0 0,-1 0 0 0 0,1 0 1 0 0,-1-1-1 0 0,1 0 1 0 0,-1 0-1 0 0,1 0 0 0 0,-1 0 1 0 0,1-1-1 0 0,0 1 0 0 0,0-1 1 0 0,-1 0-1 0 0,1 1 1 0 0,0-2-1 0 0,1 1 0 0 0,-1 0 1 0 0,0 0-1 0 0,1-1 1 0 0,-1 0-1 0 0,1 1 0 0 0,0-1 1 0 0,0 0-1 0 0,-3-4 1 0 0,-9-30-4569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3-23T09:39:56.3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10 130 4143 0 0,'0'0'1179'0'0,"-1"4"-774"0"0,-2 12-21 0 0,2-12-100 0 0,0 1-41 0 0,0 1-163 0 0,-1 19 376 0 0,2-3-372 0 0,0-17 241 0 0,1 2-157 0 0,2-1-108 0 0,-2-3-16 0 0,0-1 1 0 0,0 0 0 0 0,0 1-1 0 0,-1-1 1 0 0,1 1 0 0 0,-1-1-1 0 0,1 1 1 0 0,-1 3 314 0 0,4 1-39 0 0,10 20-10 0 0,-11-20 211 0 0,1 2-272 0 0,12 27 37 0 0,-12-27 155 0 0,0-2 67 0 0,13 23 17 0 0,-12-22 506 0 0,2-2-534 0 0,22 20-1 0 0,-22-19 347 0 0,2-4-519 0 0,26 12-11 0 0,-26-11 623 0 0,-2-4-807 0 0,1 1 0 0 0,-1-1 0 0 0,12 3 0 0 0,-6-1-34 0 0,-3 0 373 0 0,0-6-251 0 0,29-9-5 0 0,-23 6-16 0 0,-9 3-132 0 0,-3 2-24 0 0,-1 0 0 0 0,0 0 0 0 0,0 0 0 0 0,0-1 0 0 0,0 1 0 0 0,0-1 0 0 0,4-4 0 0 0,7-8 43 0 0,0-1 0 0 0,0-1-1 0 0,17-29 1 0 0,-20 26-216 0 0,-1 0 0 0 0,-1 0 1 0 0,-1-1-1 0 0,10-42 0 0 0,-16 55-97 0 0,-1-1 0 0 0,0 1-1 0 0,0-1 1 0 0,-1 1 0 0 0,-1-1-1 0 0,-2-16 1 0 0,2 20 26 0 0,0 0 1 0 0,-1-1-1 0 0,0 1 1 0 0,0 0-1 0 0,0 1 0 0 0,0-1 1 0 0,-1 0-1 0 0,0 1 1 0 0,0-1-1 0 0,0 1 0 0 0,-1 0 1 0 0,-4-4-1 0 0,4 4 203 0 0,-1 0-1 0 0,0 1 0 0 0,1 0 0 0 0,-1 0 1 0 0,0 0-1 0 0,-1 1 0 0 0,1-1 0 0 0,0 1 1 0 0,-1 0-1 0 0,1 1 0 0 0,-1 0 0 0 0,0 0 1 0 0,1 0-1 0 0,-12 0 0 0 0,-5 1 909 0 0,0 1 0 0 0,-36 8 0 0 0,-10-1 1270 0 0,55-8-1675 0 0,0 0 1 0 0,0-1-1 0 0,1-1 0 0 0,-1 0 0 0 0,-22-6 1 0 0,34 7-543 0 0,0 1 1 0 0,0 0 0 0 0,0 0 0 0 0,0 0 0 0 0,0 1 0 0 0,0-1 0 0 0,0 0 0 0 0,0 0 0 0 0,0 0-1 0 0,0 1 1 0 0,0-1 0 0 0,1 0 0 0 0,-1 1 0 0 0,0-1 0 0 0,0 1 0 0 0,0-1 0 0 0,0 1 0 0 0,1-1-1 0 0,-1 1 1 0 0,0 0 0 0 0,1-1 0 0 0,-1 1 0 0 0,0 0 0 0 0,1 0 0 0 0,-1 0 0 0 0,1-1 0 0 0,-1 2-1 0 0,-15 28-4144 0 0,14-24 1844 0 0,-7 15-3654 0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3-23T09:49:19.19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35 114 17047 0 0,'-6'3'413'0'0,"-12"9"683"0"0,17-12-1076 0 0,0 1 0 0 0,1-1 0 0 0,-1 1 0 0 0,0-1 0 0 0,1 1 0 0 0,-1 0-1 0 0,0-1 1 0 0,1 1 0 0 0,-1 0 0 0 0,1-1 0 0 0,-1 1 0 0 0,1 0 0 0 0,-1 0 0 0 0,1 0 0 0 0,0-1 0 0 0,-1 3 0 0 0,3-2 651 0 0,19-42 2769 0 0,-10 43-3308 0 0,0 0-162 0 0,23 3 1 0 0,-32-6 9 0 0,1 1 0 0 0,0-1 1 0 0,-1 0-1 0 0,1 0 0 0 0,-1 0 0 0 0,1 0 0 0 0,-1 0 0 0 0,1 0 1 0 0,-1-1-1 0 0,0 1 0 0 0,1-1 0 0 0,-1 0 0 0 0,0 0 0 0 0,0 1 1 0 0,0-1-1 0 0,-1 0 0 0 0,1-1 0 0 0,2-1 0 0 0,3-5-200 0 0,-4 6-61 0 0,27-29-1949 0 0,-27 28 1296 0 0,0 1-1 0 0,-1-1 1 0 0,1 0-1 0 0,-1 0 1 0 0,0 0-1 0 0,0 0 1 0 0,2-7-1 0 0,-25 34-2750 0 0,5-2 6020 0 0,1 2 1 0 0,1-1-1 0 0,-17 39 0 0 0,30-58-2067 0 0,-1 0-1 0 0,1 0 1 0 0,0 1-1 0 0,0-1 1 0 0,0 1-1 0 0,1-1 1 0 0,-1 4-1 0 0,0 1 7 0 0,0-1 1015 0 0,4 2-755 0 0,9 27-314 0 0,-13-36-242 0 0,1 0 0 0 0,0 1 0 0 0,0-1 0 0 0,1 1 0 0 0,-1-1 0 0 0,0 0 0 0 0,0 1 0 0 0,0-1 0 0 0,0 0 0 0 0,0 1-1 0 0,0-1 1 0 0,0 0 0 0 0,1 1 0 0 0,-1-1 0 0 0,0 0 0 0 0,0 1 0 0 0,0-1 0 0 0,1 0 0 0 0,-1 1 0 0 0,0-1-1 0 0,0 0 1 0 0,1 0 0 0 0,-1 1 0 0 0,0-1 0 0 0,1 0 0 0 0,-1 0 0 0 0,0 0 0 0 0,1 0 0 0 0,-1 1 0 0 0,0-1 0 0 0,1 0-1 0 0,-1 0 1 0 0,1 0 0 0 0,-1 0 0 0 0,0 0 0 0 0,1 0 0 0 0,-1 0 0 0 0,0 0 0 0 0,1 0 0 0 0,-1 0 0 0 0,1 0 0 0 0,34 0-5190 0 0,-8-6-1858 0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3-23T09:49:19.57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 15199 0 0,'0'0'4992'0'0,"39"-3"-4864"0"0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3-23T09:49:19.91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17047 0 0,'0'0'3368'0'0,"9"55"-848"0"0,39-14-15952 0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3-23T09:49:57.2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0 5527 0 0,'-5'7'96'0'0,"1"0"0"0"0,0 1 0 0 0,0-1 0 0 0,1 1 0 0 0,0-1 0 0 0,0 1 0 0 0,1 0 0 0 0,0 0 0 0 0,-1 13 0 0 0,2-9 115 0 0,0 0-1 0 0,1 0 0 0 0,0 0 0 0 0,1 0 0 0 0,0 0 0 0 0,3 12 0 0 0,-2-18 93 0 0,0 0-1 0 0,0 0 1 0 0,0-1 0 0 0,0 1 0 0 0,1 0-1 0 0,0-1 1 0 0,0 0 0 0 0,5 6-1 0 0,-1-3 544 0 0,1 0-1 0 0,0 0 0 0 0,14 11 0 0 0,-20-18-816 0 0,0 1 0 0 0,0-1 0 0 0,0 1 0 0 0,0 0 0 0 0,0 0 1 0 0,-1-1-1 0 0,1 1 0 0 0,0 0 0 0 0,-1 1 0 0 0,0-1 0 0 0,1 0 0 0 0,-1 0 0 0 0,0 1 0 0 0,0-1 0 0 0,-1 0 0 0 0,1 1 0 0 0,0-1 0 0 0,-1 1 0 0 0,1-1 0 0 0,-1 1 0 0 0,0-1 0 0 0,0 1 0 0 0,0-1 0 0 0,0 1 0 0 0,0-1 0 0 0,-1 1 0 0 0,1-1 0 0 0,-1 1 0 0 0,1-1 0 0 0,-1 1 0 0 0,0-1 0 0 0,0 0 0 0 0,0 1 1 0 0,-1-1-1 0 0,-2 4 0 0 0,-12 18 251 0 0,0 2 1 0 0,1-1 0 0 0,2 2-1 0 0,0 0 1 0 0,2 0 0 0 0,1 1-1 0 0,-6 30 1 0 0,6-6-9 0 0,4 0-1 0 0,-1 60 1 0 0,10 106 860 0 0,-1-153-579 0 0,1 40-192 0 0,2-1 263 0 0,-12 140 0 0 0,-7-127-622 0 0,-5 63-257 0 0,8-23 236 0 0,-11 116 545 0 0,21-269-522 0 0,1-1 18 0 0,0 1 0 0 0,0 0 0 0 0,-1-1 0 0 0,0 1-1 0 0,0-1 1 0 0,0 1 0 0 0,0-1 0 0 0,0 1 0 0 0,0-1 0 0 0,-1 0 0 0 0,0 0 0 0 0,0 0 0 0 0,0 1-1 0 0,0-2 1 0 0,-3 4 0 0 0,5-5-27 0 0,-1 0 1 0 0,1 0-1 0 0,0-1 0 0 0,-1 1 1 0 0,1 0-1 0 0,0 0 0 0 0,0 0 1 0 0,0 0-1 0 0,-1 0 0 0 0,1 0 1 0 0,0 0-1 0 0,0-1 0 0 0,0 1 1 0 0,0 0-1 0 0,0 0 0 0 0,1 0 1 0 0,-1 0-1 0 0,1 2 0 0 0,6 19-123 0 0,-5-16 113 0 0,2 4 0 0 0,1 1 0 0 0,1-1 0 0 0,-1 0 0 0 0,15 18 0 0 0,-13-18-10 0 0,1 1 0 0 0,-2 0 0 0 0,9 18 1 0 0,-14-26-24 0 0,0 0 0 0 0,0 1 1 0 0,0-1-1 0 0,-1 0 1 0 0,1 1-1 0 0,-1-1 1 0 0,0 1-1 0 0,0-1 1 0 0,-1 7-1 0 0,-9 31-162 0 0,7-31 257 0 0,1 0-1 0 0,-3 18 1 0 0,5-24-20 0 0,-1-2 17 0 0,1 1 0 0 0,0-1 0 0 0,0 0 0 0 0,0 1 0 0 0,0-1 0 0 0,0 0 0 0 0,1 1 0 0 0,-1-1 0 0 0,1 0 0 0 0,-1 0 0 0 0,2 3 0 0 0,15-5-144 0 0,-12 1 52 0 0,1-1 1 0 0,-1 0 0 0 0,1 0-1 0 0,0-1 1 0 0,-1 1 0 0 0,1-1-1 0 0,-1 0 1 0 0,11-4 0 0 0,-10 3 56 0 0,-1 0 0 0 0,1 1 0 0 0,0 0 1 0 0,0 0-1 0 0,0 0 0 0 0,0 1 1 0 0,0 0-1 0 0,11 1 0 0 0,3 4-58 0 0,0 1 0 0 0,0 1 0 0 0,0 1 0 0 0,26 15 1 0 0,-25-12 29 0 0,1-1 0 0 0,0-1 0 0 0,24 7 0 0 0,-18-12 19 0 0,-16-4 0 0 0,-1-1 0 0 0,23-4 0 0 0,-24 3 0 0 0,-1-1 0 0 0,0 0 0 0 0,0 0 0 0 0,0-1 0 0 0,9-5 0 0 0,35-27 16 0 0,-53 36-16 0 0,11-8 75 0 0,1-2-6 0 0,-12 10-69 0 0,64-44 54 0 0,-46 33-51 0 0,1 1 1 0 0,25-9-1 0 0,-28 14-7 0 0,-1 0-1 0 0,28-4 1 0 0,-6 5-48 0 0,67-1-1 0 0,41 11-116 0 0,9 0 72 0 0,-100-7 97 0 0,25-6 0 0 0,7-6 0 0 0,-2-5 0 0 0,-2 1 0 0 0,1 2 0 0 0,-16 6-10 0 0,-40 6-33 0 0,50-1-21 0 0,-4 1-25 0 0,1-1-210 0 0,-22 0 132 0 0,-26 2 10 0 0,29-5 44 0 0,-26 3 17 0 0,31-5 6 0 0,-30 5 17 0 0,41-4 58 0 0,9 7 15 0 0,-45 3 1 0 0,0 1-1 0 0,47 12 1 0 0,64 24-7 0 0,59 11 93 0 0,-162-45-44 0 0,19-3-9 0 0,3-7 205 0 0,-51 0-126 0 0,43-15-2 0 0,-43 15-6 0 0,-1-3-1 0 0,39-23 0 0 0,-26 14-5 0 0,34-28-23 0 0,0 3-21 0 0,-11 12-61 0 0,-28 20-58 0 0,20-7 18 0 0,-21 10-104 0 0,21-3-12 0 0,-21 7 8 0 0,37 4-156 0 0,58 9 0 0 0,-84-7 278 0 0,4-2-26 0 0,17-2 3 0 0,2-6 44 0 0,1-4 11 0 0,3-1 0 0 0,1 5 0 0 0,-54 7 0 0 0,11-1 0 0 0,-1 0 0 0 0,0 2 0 0 0,19 1 0 0 0,-2 4 11 0 0,32 9-1 0 0,-35-7-1 0 0,-1-1-1 0 0,1-2 1 0 0,1-1 0 0 0,35 0-1 0 0,-61-3-7 0 0,58 2 32 0 0,-54-2-29 0 0,0 1 1 0 0,0-1-1 0 0,-1 1 0 0 0,1 0 1 0 0,-1 1-1 0 0,12 5 0 0 0,-18-7-6 0 0,-1-1 1 0 0,1 0 0 0 0,-1 0 0 0 0,0 0 0 0 0,0 0 0 0 0,1 0 0 0 0,-1 0 1 0 0,0 0-1 0 0,0 1 0 0 0,1-1 0 0 0,-1 0 0 0 0,0 0 0 0 0,0 0 0 0 0,0 0 0 0 0,1 1 0 0 0,-1-1 0 0 0,0 0 0 0 0,0 0 0 0 0,0 1 0 0 0,0-1 0 0 0,1 0 0 0 0,-1 0 0 0 0,0 1 0 0 0,0-1 0 0 0,0 0 0 0 0,0 1 1 0 0,-24-10-1211 0 0,2-6-1076 0 0,8 5-3533 0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3-23T09:50:13.8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63 1807 0 0,'7'-16'115'0'0,"-5"11"-293"0"0,0 0 0 0 0,1 0 0 0 0,-1 0 0 0 0,1 1 0 0 0,0-1 0 0 0,3-3-1 0 0,-5 7 221 0 0,-1 0-1 0 0,1 0 1 0 0,0 1-1 0 0,-1-1 0 0 0,1 1 1 0 0,0-1-1 0 0,-1 0 1 0 0,1 1-1 0 0,0-1 0 0 0,-1 1 1 0 0,1 0-1 0 0,0-1 1 0 0,0 1-1 0 0,0 0 0 0 0,0-1 1 0 0,-1 1-1 0 0,1 0 1 0 0,0 0-1 0 0,0 0 0 0 0,0-1 1 0 0,0 1-1 0 0,0 0 1 0 0,0 0-1 0 0,0 1 0 0 0,-1-1 1 0 0,1 0-1 0 0,0 0 1 0 0,0 0-1 0 0,0 1 0 0 0,0-1 1 0 0,1 1-1 0 0,-1 0 51 0 0,0 0 0 0 0,0 0 0 0 0,-1-1 0 0 0,1 1 0 0 0,0 0 0 0 0,-1 0 0 0 0,1 0 0 0 0,-1 1 0 0 0,1-1 0 0 0,-1 0 0 0 0,1 0 0 0 0,-1 0 0 0 0,0 0 0 0 0,0 0 0 0 0,1 1 0 0 0,-1-1 0 0 0,0 0 0 0 0,0 0 0 0 0,0 0 0 0 0,0 0 0 0 0,-1 1 0 0 0,1-1-1 0 0,0 2 1 0 0,-3 6 331 0 0,0 0 0 0 0,0-1 0 0 0,-1 1-1 0 0,0 0 1 0 0,-9 11 0 0 0,8-11-120 0 0,0 0-1 0 0,0 0 1 0 0,1 1 0 0 0,-6 16 0 0 0,0 29 254 0 0,-5 55 1 0 0,1 5-836 0 0,-4-26 134 0 0,-6 35 995 0 0,24-122-1006 0 0,0 0 308 0 0,-1-1 0 0 0,1 1 0 0 0,0 0 1 0 0,0 0-1 0 0,0-1 0 0 0,0 1 0 0 0,0 0 1 0 0,1 0-1 0 0,0 2 0 0 0,4 1-2731 0 0,0-4-1096 0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3-23T09:50:14.3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92 119 8751 0 0,'-1'1'55'0'0,"0"0"1"0"0,0-1-1 0 0,0 1 0 0 0,0-1 0 0 0,0 1 0 0 0,0-1 0 0 0,0 1 0 0 0,-1-1 0 0 0,1 0 0 0 0,0 1 0 0 0,0-1 1 0 0,-1 0-1 0 0,1 0 0 0 0,0 0 0 0 0,0 0 0 0 0,-1 0 0 0 0,1-1 0 0 0,0 1 0 0 0,-2-1 0 0 0,1 0 89 0 0,-1 0-1 0 0,1-1 1 0 0,-1 1-1 0 0,1-1 1 0 0,0 0-1 0 0,0 0 1 0 0,-2-2-1 0 0,-3-3 190 0 0,-5-3-92 0 0,8 7-177 0 0,0 0 0 0 0,0-1 0 0 0,1 1 0 0 0,-1-1 0 0 0,-4-6 0 0 0,8 10-66 0 0,0 0 0 0 0,0 0-1 0 0,0 0 1 0 0,0 0 0 0 0,0 0-1 0 0,0 0 1 0 0,0 0 0 0 0,0 0-1 0 0,0 0 1 0 0,0 0 0 0 0,0-1-1 0 0,0 1 1 0 0,0 0-1 0 0,0 0 1 0 0,0 0 0 0 0,0 0-1 0 0,0 0 1 0 0,0 0 0 0 0,0 0-1 0 0,0 0 1 0 0,0 0 0 0 0,0 0-1 0 0,0 0 1 0 0,0 0 0 0 0,0 0-1 0 0,0-1 1 0 0,0 1 0 0 0,0 0-1 0 0,0 0 1 0 0,0 0 0 0 0,0 0-1 0 0,0 0 1 0 0,0 0 0 0 0,0 0-1 0 0,0 0 1 0 0,0 0-1 0 0,0 0 1 0 0,0 0 0 0 0,0 0-1 0 0,0 0 1 0 0,0 0 0 0 0,0 0-1 0 0,0 0 1 0 0,0 0 0 0 0,0 0-1 0 0,0-1 1 0 0,0 1 0 0 0,1 0-1 0 0,-1 0 1 0 0,0 0 0 0 0,0 0-1 0 0,0 0 1 0 0,0 0 0 0 0,0 0-1 0 0,0 0 1 0 0,0 0 0 0 0,0 0-1 0 0,0 0 1 0 0,0 0-1 0 0,0 0 1 0 0,0 0 0 0 0,1 0-1 0 0,6 2-144 0 0,6 3-46 0 0,2 0 80 0 0,39 13 98 0 0,-49-17 65 0 0,-1 1-1 0 0,0-1 0 0 0,1 0 1 0 0,-1-1-1 0 0,5 1 0 0 0,60 7 389 0 0,-37-6 36 0 0,25-3 76 0 0,-28 0 290 0 0,32-4 125 0 0,-31 1 26 0 0,29-5-71 0 0,-30 4-330 0 0,26-5-144 0 0,-29 5-29 0 0,24-7-60 0 0,-39 10-307 0 0,0-1-1 0 0,20-8 0 0 0,-19 6-38 0 0,-5 3-885 0 0,0 0 0 0 0,0-1 0 0 0,13-6 0 0 0,-9 3-769 0 0,11-5-4221 0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3-23T09:50:14.9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53 218 5983 0 0,'0'0'83'0'0,"-1"-1"-1"0"0,0 1 1 0 0,1-1-1 0 0,-1 1 0 0 0,1-1 1 0 0,-1 1-1 0 0,1-1 0 0 0,-1 0 1 0 0,1 1-1 0 0,0-1 1 0 0,-1 0-1 0 0,1 0 0 0 0,0 1 1 0 0,0-1-1 0 0,-1-1 0 0 0,0 0 170 0 0,-3-4-495 0 0,0 0-1 0 0,0 1 1 0 0,0 0 0 0 0,-1-1 0 0 0,-6-4 0 0 0,-1-1-1630 0 0,12 11 1877 0 0,0 0 0 0 0,0 0 0 0 0,0 0 0 0 0,0 0 0 0 0,0 0 0 0 0,0 0 0 0 0,0 0 0 0 0,0 0 0 0 0,0 0 0 0 0,0 0 0 0 0,0 0 0 0 0,0 0 0 0 0,0 0 0 0 0,0 0 0 0 0,0 0 0 0 0,1 0 0 0 0,-1 0 0 0 0,0 0 0 0 0,0 0 0 0 0,0 0 0 0 0,0 0 0 0 0,0 0 0 0 0,0 0 0 0 0,0 0 0 0 0,0 0 0 0 0,0 0 0 0 0,0 0 0 0 0,0-1 0 0 0,0 1 0 0 0,0 0 0 0 0,0 0 0 0 0,0 0 0 0 0,0 0 0 0 0,0 0 0 0 0,0 0 0 0 0,0 0 0 0 0,0 0 0 0 0,0 0 0 0 0,0 0 0 0 0,0 0 0 0 0,0 0 0 0 0,0 0 0 0 0,0 0 0 0 0,0 0 0 0 0,0 0 0 0 0,0 0 0 0 0,0 0 0 0 0,0 0 0 0 0,0 0 0 0 0,0 0 0 0 0,0 0 0 0 0,0 0 0 0 0,0 0 0 0 0,0 0 0 0 0,0-1 0 0 0,7 3 565 0 0,7 3 528 0 0,19 9 2121 0 0,-4-5-2962 0 0,-10-3 46 0 0,-5-2 978 0 0,-1-2-650 0 0,39 3-46 0 0,-39-4-22 0 0,-6-2-389 0 0,1 0 0 0 0,0 0 0 0 0,-1-1 0 0 0,1 0 0 0 0,-1 0 0 0 0,0-1 0 0 0,0 0-1 0 0,11-6 1 0 0,-9 4 53 0 0,-1 0-1 0 0,0 0 1 0 0,-1-1 0 0 0,11-9-1 0 0,-15 11-191 0 0,0 1-1 0 0,0-1 0 0 0,0 1 0 0 0,0-1 0 0 0,0 0 1 0 0,0 0-1 0 0,-1-1 0 0 0,0 1 0 0 0,0 0 0 0 0,2-8 1 0 0,-4 10-47 0 0,0 0 1 0 0,0 0 0 0 0,0 0-1 0 0,0 0 1 0 0,0 0 0 0 0,0 0-1 0 0,-1-1 1 0 0,1 1 0 0 0,-1 0-1 0 0,0 0 1 0 0,1 0 0 0 0,-1 1-1 0 0,0-1 1 0 0,0 0 0 0 0,0 0-1 0 0,-1 0 1 0 0,1 1 0 0 0,0-1-1 0 0,-1 0 1 0 0,1 1 0 0 0,-1 0-1 0 0,-2-3 1 0 0,-5-3-325 0 0,1 1 0 0 0,-1 0 0 0 0,-10-5 0 0 0,19 11 314 0 0,-5-2-152 0 0,1-1 0 0 0,0 1 0 0 0,-1 0 0 0 0,0 1 1 0 0,1-1-1 0 0,-1 1 0 0 0,0 0 0 0 0,0 0 0 0 0,-8 0 0 0 0,11 1 177 0 0,0 1 0 0 0,0-1-1 0 0,-1 0 1 0 0,1 0 0 0 0,0 1 0 0 0,0 0-1 0 0,0-1 1 0 0,0 1 0 0 0,0 0 0 0 0,0 0-1 0 0,0 0 1 0 0,0 0 0 0 0,0 0 0 0 0,0 1 0 0 0,0-1-1 0 0,1 0 1 0 0,-1 1 0 0 0,0-1 0 0 0,1 1-1 0 0,0 0 1 0 0,-1 0 0 0 0,1-1 0 0 0,-2 5-1 0 0,-6 13 217 0 0,1 0 0 0 0,-8 29 0 0 0,-2 8-157 0 0,-17 28 26 0 0,-14 40 92 0 0,38-93 136 0 0,-13 65 0 0 0,23-90-129 0 0,0 0 1 0 0,0 0-1 0 0,1-1 1 0 0,0 1-1 0 0,1 0 1 0 0,-1 0-1 0 0,2 6 1 0 0,-1-9-51 0 0,0 0 1 0 0,0 0 0 0 0,0 0-1 0 0,0 0 1 0 0,0 0-1 0 0,1-1 1 0 0,-1 1 0 0 0,1 0-1 0 0,0-1 1 0 0,0 0 0 0 0,0 1-1 0 0,0-1 1 0 0,0 0 0 0 0,4 3-1 0 0,-4-3 968 0 0,12-6-921 0 0,0 2-134 0 0,-8 1-29 0 0,-1 0 0 0 0,1 0 0 0 0,0 0 0 0 0,0-1 0 0 0,0 0 0 0 0,-1 0 0 0 0,1-1 0 0 0,-1 0 0 0 0,0 0 0 0 0,0 0 0 0 0,0 0 0 0 0,8-8 0 0 0,71-77-1396 0 0,-54 53-5068 0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3-23T09:50:15.5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0 208 3223 0 0,'1'-2'462'0'0,"-1"0"-1"0"0,1 0 0 0 0,0 0 1 0 0,-1 0-1 0 0,1 0 0 0 0,0 0 1 0 0,0 0-1 0 0,3-3 0 0 0,-4 4-375 0 0,0 1-1 0 0,1-1 1 0 0,-1 1-1 0 0,0-1 0 0 0,1 1 1 0 0,-1-1-1 0 0,1 1 1 0 0,-1-1-1 0 0,1 1 0 0 0,0-1 1 0 0,-1 1-1 0 0,1-1 1 0 0,-1 1-1 0 0,1 0 0 0 0,0-1 1 0 0,-1 1-1 0 0,1 0 1 0 0,0 0-1 0 0,-1 0 1 0 0,1-1-1 0 0,0 1 0 0 0,-1 0 1 0 0,1 0-1 0 0,0 0 1 0 0,-1 0-1 0 0,1 0 0 0 0,0 0 1 0 0,0 0-1 0 0,-1 0 1 0 0,1 1-1 0 0,0-1 0 0 0,-1 0 1 0 0,1 0-1 0 0,0 1 1 0 0,-1-1-1 0 0,1 0 0 0 0,-1 1 1 0 0,1-1-1 0 0,0 0 1 0 0,-1 1-1 0 0,1-1 1 0 0,-1 1-1 0 0,1-1 0 0 0,-1 1 1 0 0,1-1-1 0 0,-1 1 1 0 0,1-1-1 0 0,-1 2 0 0 0,2 1 203 0 0,0-1 0 0 0,-1 1 0 0 0,1 0 0 0 0,-1 0 0 0 0,0 0 0 0 0,0 0 0 0 0,0 1-1 0 0,1 5 1 0 0,-1 0-230 0 0,0 0 1 0 0,-1 1-1 0 0,0-1 0 0 0,-1 0 0 0 0,0 0 0 0 0,0 0 1 0 0,-1 0-1 0 0,0 0 0 0 0,-1 0 0 0 0,-5 12 0 0 0,8-20-125 0 0,-1 0-1 0 0,1 0 0 0 0,-1-1 0 0 0,1 1 1 0 0,-1 0-1 0 0,1 0 0 0 0,-1-1 0 0 0,1 1 1 0 0,-1 0-1 0 0,0-1 0 0 0,1 1 0 0 0,-1-1 1 0 0,-1 2-1 0 0,2-2 7 0 0,0 0 0 0 0,0 0 0 0 0,-1 0 1 0 0,1 0-1 0 0,0 0 0 0 0,0 0 0 0 0,-1 0 0 0 0,1 0 1 0 0,0 0-1 0 0,0 0 0 0 0,0 0 0 0 0,-1 0 0 0 0,1 0 0 0 0,0 0 1 0 0,0 0-1 0 0,-1-1 0 0 0,1 1 0 0 0,0 0 0 0 0,0 0 0 0 0,0 0 1 0 0,-1 0-1 0 0,1 0 0 0 0,0 0 0 0 0,0-1 0 0 0,0 1 0 0 0,0 0 1 0 0,-1 0-1 0 0,1 0 0 0 0,0 0 0 0 0,0-1 0 0 0,0 1 1 0 0,-1-2-141 0 0,0 0 1 0 0,0 0 0 0 0,1 1 0 0 0,-1-1 0 0 0,1 0 0 0 0,-1 0 0 0 0,1 0 0 0 0,0 0-1 0 0,-1-4 1 0 0,3-10 180 0 0,0 1-1 0 0,1-1 1 0 0,1 1-1 0 0,0 0 1 0 0,1 0-1 0 0,11-23 0 0 0,-10 25 181 0 0,0 0 105 0 0,1 0 1 0 0,0 0-1 0 0,0 1 0 0 0,2 0 0 0 0,-1 0 0 0 0,2 1 0 0 0,-1 1 0 0 0,2-1 0 0 0,-1 1 0 0 0,1 1 1 0 0,18-12-1 0 0,-17 16-71 0 0,23-8-50 0 0,-26 9-202 0 0,3 4-94 0 0,49-4-646 0 0,-49 9 316 0 0,36 16-20 0 0,-36-16 41 0 0,-8 2 180 0 0,10 22 79 0 0,-13-27 213 0 0,-1-1-1 0 0,1 1 0 0 0,-1-1 0 0 0,1 1 0 0 0,-1 0 1 0 0,0-1-1 0 0,0 1 0 0 0,0-1 0 0 0,0 1 0 0 0,0 0 1 0 0,0-1-1 0 0,0 1 0 0 0,0-1 0 0 0,0 1 0 0 0,-1 0 1 0 0,1-1-1 0 0,-1 1 0 0 0,1-1 0 0 0,-1 1 0 0 0,0-1 1 0 0,1 0-1 0 0,-1 1 0 0 0,0-1 0 0 0,0 0 0 0 0,0 1 1 0 0,0-1-1 0 0,0 0 0 0 0,0 0 0 0 0,0 0 0 0 0,-1 0 1 0 0,1 0-1 0 0,0 0 0 0 0,-3 1 0 0 0,1 0 129 0 0,0-1-1 0 0,0 1 1 0 0,0-1 0 0 0,-1 0-1 0 0,1 0 1 0 0,0 0 0 0 0,-1-1-1 0 0,1 1 1 0 0,0-1 0 0 0,-1 0-1 0 0,1 1 1 0 0,0-2 0 0 0,-7 0-1 0 0,4 0 178 0 0,0-1 0 0 0,0 0-1 0 0,0 0 1 0 0,0-1-1 0 0,0 0 1 0 0,-8-5 0 0 0,14 8-311 0 0,0-1 0 0 0,-1 1 1 0 0,1 0-1 0 0,0 0 1 0 0,0 0-1 0 0,0 0 0 0 0,0-1 1 0 0,0 1-1 0 0,0 0 0 0 0,0 0 1 0 0,-1-1-1 0 0,1 1 1 0 0,0 0-1 0 0,0 0 0 0 0,0 0 1 0 0,0-1-1 0 0,0 1 1 0 0,0 0-1 0 0,0 0 0 0 0,0-1 1 0 0,0 1-1 0 0,0 0 1 0 0,0 0-1 0 0,0 0 0 0 0,0-1 1 0 0,0 1-1 0 0,1 0 0 0 0,-1 0 1 0 0,0 0-1 0 0,0-1 1 0 0,0 1-1 0 0,0 0 0 0 0,0 0 1 0 0,0 0-1 0 0,0-1 1 0 0,1 1-1 0 0,-1 0 0 0 0,0 0 1 0 0,0 0-1 0 0,0 0 1 0 0,0-1-1 0 0,1 1 0 0 0,-1 0 1 0 0,0 0-1 0 0,0 0 0 0 0,0 0 1 0 0,1 0-1 0 0,-1 0 1 0 0,0 0-1 0 0,0 0 0 0 0,1 0 1 0 0,-1 0-1 0 0,0 0 1 0 0,0 0-1 0 0,0 0 0 0 0,1 0 1 0 0,13-5-275 0 0,11 2-205 0 0,41-2 396 0 0,11 5 62 0 0,-5 3 16 0 0,-15-1 0 0 0,-44-4-47 0 0,-13 2 45 0 0,0-1 1 0 0,0 1-1 0 0,0 0 0 0 0,0 0 0 0 0,0 0 1 0 0,0-1-1 0 0,0 1 0 0 0,0 0 0 0 0,0 0 0 0 0,0 0 1 0 0,0 0-1 0 0,0-1 0 0 0,0 1 0 0 0,0 0 1 0 0,0 0-1 0 0,0 0 0 0 0,0 0 0 0 0,-1-1 1 0 0,1 1-1 0 0,0 0 0 0 0,0 0 0 0 0,0 0 1 0 0,0 0-1 0 0,0 0 0 0 0,0 0 0 0 0,-1-1 1 0 0,1 1-1 0 0,0 0 0 0 0,0 0 0 0 0,0 0 1 0 0,0 0-1 0 0,-1 0 0 0 0,1 0 0 0 0,-15-8-963 0 0,14 8 830 0 0,0-1 0 0 0,0 1 0 0 0,0 0 0 0 0,0 0 0 0 0,0 0 0 0 0,0-1 0 0 0,1 1 0 0 0,-1 0 0 0 0,0 0 0 0 0,0 0 0 0 0,0 0 0 0 0,0 0 0 0 0,0 1 0 0 0,0-1 0 0 0,0 0 0 0 0,0 0 0 0 0,0 0 0 0 0,0 1-1 0 0,0-1 1 0 0,1 1 0 0 0,-1-1 0 0 0,0 1 0 0 0,0-1 0 0 0,0 1 0 0 0,1-1 0 0 0,-1 1 0 0 0,0 0 0 0 0,1-1 0 0 0,-1 1 0 0 0,0 0 0 0 0,1-1 0 0 0,-1 1 0 0 0,1 0 0 0 0,-1 0 0 0 0,1 0 0 0 0,0 0 0 0 0,-1-1 0 0 0,1 1 0 0 0,0 0 0 0 0,0 0-1 0 0,-1 0 1 0 0,1 0 0 0 0,0 0 0 0 0,0 1 0 0 0,-1 2-133 0 0,1 1-1 0 0,0-1 0 0 0,0 0 0 0 0,0 1 0 0 0,0-1 1 0 0,1 0-1 0 0,0 1 0 0 0,1 4 0 0 0,5 8-119 0 0,8 9 194 0 0,-7-15 114 0 0,25 32 62 0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3-23T09:50:16.1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62 453 9671 0 0,'-1'2'186'0'0,"0"-1"0"0"0,0 1-1 0 0,0 0 1 0 0,0-1-1 0 0,1 1 1 0 0,-1-1 0 0 0,0 1-1 0 0,1 0 1 0 0,-1 0-1 0 0,1-1 1 0 0,0 1-1 0 0,-1 0 1 0 0,1 0 0 0 0,0 0-1 0 0,0-1 1 0 0,0 1-1 0 0,0 0 1 0 0,1 0 0 0 0,-1 0-1 0 0,0-1 1 0 0,1 1-1 0 0,-1 0 1 0 0,1 0 0 0 0,0-1-1 0 0,0 1 1 0 0,-1-1-1 0 0,3 3 1 0 0,2 10 836 0 0,-4-13-1015 0 0,-1 0 1 0 0,0 1-1 0 0,0-1 0 0 0,0 1 1 0 0,0-1-1 0 0,0 1 0 0 0,0-1 1 0 0,0 1-1 0 0,-1-1 0 0 0,1 1 1 0 0,0-1-1 0 0,-1 1 0 0 0,1-1 1 0 0,-1 0-1 0 0,0 1 0 0 0,1-1 1 0 0,-1 0-1 0 0,0 0 0 0 0,0 1 1 0 0,0-1-1 0 0,0 0 0 0 0,-2 2 1 0 0,-3 3-869 0 0,-1 1 0 0 0,-11 7 1 0 0,13-10 378 0 0,3-3 303 0 0,-12 8 63 0 0,12-12 998 0 0,4-8 163 0 0,48-190 1189 0 0,-43 169-2292 0 0,21-97-2857 0 0,-19 97-318 0 0,24-58 0 0 0,-30 82 2813 0 0,1 1 0 0 0,-1 0 1 0 0,2 1-1 0 0,-1-1 0 0 0,1 1 0 0 0,10-12 0 0 0,-11 15 790 0 0,-1 0 0 0 0,1 0 0 0 0,0 0 0 0 0,0 1 0 0 0,-1 0 0 0 0,2-1 0 0 0,-1 1 0 0 0,0 1 0 0 0,0-1 0 0 0,1 1 0 0 0,-1-1 0 0 0,1 1 0 0 0,5 0 0 0 0,3-1 3837 0 0,-1 2-2878 0 0,50-3 1430 0 0,-49 6-2406 0 0,39 6-197 0 0,-39-7-101 0 0,-10 5-167 0 0,8 24-92 0 0,-11-29 179 0 0,0 0 0 0 0,0 1 1 0 0,-1-1-1 0 0,1 0 0 0 0,0 0 1 0 0,-1 0-1 0 0,1 0 0 0 0,-1 0 1 0 0,0 0-1 0 0,1-1 0 0 0,-1 1 0 0 0,0 0 1 0 0,0 0-1 0 0,0 0 0 0 0,-1-1 1 0 0,1 1-1 0 0,0 0 0 0 0,-1-1 0 0 0,1 1 1 0 0,-1-1-1 0 0,1 0 0 0 0,-4 2 1 0 0,1 2-29 0 0,-10 7-52 0 0,-1-1 1 0 0,0 0 0 0 0,0-1 0 0 0,-1 0-1 0 0,0-1 1 0 0,-33 12 0 0 0,17-10-27 0 0,0-1 1 0 0,-62 10-1 0 0,87-19 112 0 0,4 0 56 0 0,0 0 0 0 0,0-1 1 0 0,0 1-1 0 0,0-1 0 0 0,0 0 1 0 0,0 0-1 0 0,0 0 0 0 0,0 0 0 0 0,0 0 1 0 0,0-1-1 0 0,0 0 0 0 0,-4-1 1 0 0,7 2-9 0 0,1-1 0 0 0,-1 1 1 0 0,1-1-1 0 0,0 0 1 0 0,-1 1-1 0 0,1-1 0 0 0,0 1 1 0 0,-1 0-1 0 0,1-1 1 0 0,0 1-1 0 0,-1-1 1 0 0,1 1-1 0 0,0 0 0 0 0,0 0 1 0 0,0-1-1 0 0,5 0-156 0 0,2-1 541 0 0,9 2-3109 0 0,-15 0 2375 0 0,58-2-5072 0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3-23T09:50:18.5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122 425 455 0 0,'-5'4'89'0'0,"0"0"0"0"0,0 0-1 0 0,-1-1 1 0 0,1 0 0 0 0,-1 0-1 0 0,0 0 1 0 0,-11 3-1 0 0,11-4 242 0 0,1 0-1 0 0,-1 0 0 0 0,1 0 1 0 0,0 1-1 0 0,0 0 1 0 0,0 0-1 0 0,0 0 0 0 0,0 0 1 0 0,1 1-1 0 0,-7 7 0 0 0,10-11-255 0 0,1 1-1 0 0,-1 0 0 0 0,1 0 0 0 0,-1 0 0 0 0,1 0 1 0 0,0 0-1 0 0,-1 1 0 0 0,1-1 0 0 0,0 0 0 0 0,0 0 0 0 0,0 0 1 0 0,0 0-1 0 0,0 0 0 0 0,0 0 0 0 0,0 0 0 0 0,0 0 1 0 0,0 0-1 0 0,0 0 0 0 0,1 1 0 0 0,-1-1 0 0 0,0 0 0 0 0,1 0 1 0 0,-1 0-1 0 0,1 0 0 0 0,-1 0 0 0 0,1-1 0 0 0,-1 1 1 0 0,1 0-1 0 0,0 0 0 0 0,0 0 0 0 0,-1 0 0 0 0,1-1 1 0 0,1 2-1 0 0,5 4 596 0 0,-1 0 0 0 0,1-1 1 0 0,9 6-1 0 0,-10-8-551 0 0,29 23 722 0 0,-2 2 0 0 0,45 46 0 0 0,-52-47-201 0 0,1-1 0 0 0,1-2 0 0 0,1 0 0 0 0,33 19 0 0 0,-44-33-573 0 0,1 0-1 0 0,0-1 1 0 0,0-1-1 0 0,33 10 1 0 0,-35-18 100 0 0,-17 1-160 0 0,0-1 0 0 0,0 0 0 0 0,0 0 0 0 0,1 0 0 0 0,-1-1 0 0 0,0 1 0 0 0,0 0 0 0 0,0 0 0 0 0,1 0 0 0 0,-1 0 0 0 0,0 0 0 0 0,0 0 0 0 0,0 0 0 0 0,1 0 0 0 0,-1 0 0 0 0,0 0 0 0 0,0 0 0 0 0,0-1 0 0 0,0 1 0 0 0,1 0 0 0 0,-1 0 0 0 0,0 0 0 0 0,0 0 0 0 0,0-1 0 0 0,0 1 0 0 0,0 0 0 0 0,0 0 0 0 0,1 0 0 0 0,-1 0 0 0 0,0-1 0 0 0,0 1 0 0 0,0 0 0 0 0,0 0 0 0 0,0 0 0 0 0,0-1 0 0 0,0 1 0 0 0,0 0 0 0 0,0 0 0 0 0,0-1 0 0 0,0 1 0 0 0,0 0 0 0 0,0 0 0 0 0,0 0 0 0 0,0-1 0 0 0,0 1 0 0 0,0 0 0 0 0,0 0 0 0 0,0 0 0 0 0,-1-1 0 0 0,1 1 0 0 0,0 0 0 0 0,0 0 0 0 0,0 0 0 0 0,0 0 0 0 0,0-1 0 0 0,0 1 0 0 0,-1 0 0 0 0,1 0 0 0 0,0 0 0 0 0,0 0 0 0 0,0 0 0 0 0,0 0 0 0 0,-1-1 0 0 0,1 1 0 0 0,0 0 0 0 0,0 0 1 0 0,0 0-1 0 0,-1 0 0 0 0,1 0 0 0 0,-13-11 364 0 0,0 1 1 0 0,0 1 0 0 0,-19-10 0 0 0,24 15-282 0 0,0 0-1 0 0,0 0 1 0 0,0 1-1 0 0,-1 0 1 0 0,1 0-1 0 0,-1 1 1 0 0,-14-1 0 0 0,22 2-108 0 0,-1 1 0 0 0,1 0 0 0 0,0 0 0 0 0,-1 0 0 0 0,1 0 0 0 0,-1 0 0 0 0,1 1 0 0 0,0-1 0 0 0,-1 0 0 0 0,1 1 1 0 0,0-1-1 0 0,-1 1 0 0 0,1-1 0 0 0,0 1 0 0 0,0-1 0 0 0,0 1 0 0 0,-1 0 0 0 0,0 1 0 0 0,1-1-29 0 0,0 0 1 0 0,1 0-1 0 0,-1-1 0 0 0,1 1 0 0 0,0 0 0 0 0,-1 0 0 0 0,1 0 1 0 0,0 0-1 0 0,-1 0 0 0 0,1 0 0 0 0,0 0 0 0 0,0 0 1 0 0,0 0-1 0 0,0 0 0 0 0,0 0 0 0 0,0 0 0 0 0,0 0 0 0 0,0 0 1 0 0,1 2-1 0 0,0 0-131 0 0,0 0 1 0 0,0 1-1 0 0,1-1 0 0 0,-1 0 1 0 0,1 0-1 0 0,0 0 1 0 0,0 0-1 0 0,0 0 1 0 0,0 0-1 0 0,0-1 0 0 0,1 1 1 0 0,4 4-1 0 0,3-1 34 0 0,-1 0-1 0 0,1-1 1 0 0,0 0-1 0 0,0-1 1 0 0,0 0 0 0 0,1 0-1 0 0,-1-1 1 0 0,1 0-1 0 0,0-1 1 0 0,16 1-1 0 0,-22-4 179 0 0,0 1 1 0 0,0-1-1 0 0,0 0 0 0 0,-1-1 0 0 0,1 1 0 0 0,0-1 0 0 0,-1 0 0 0 0,6-3 1 0 0,-6 3 4 0 0,1 0 0 0 0,0-1-1 0 0,-1 2 1 0 0,1-1 0 0 0,0 1 0 0 0,0-1 0 0 0,0 1 0 0 0,7 0 0 0 0,-12 1 12 0 0,1 0-1 0 0,-1 0 0 0 0,1 0 1 0 0,0 0-1 0 0,-1 0 0 0 0,1 0 0 0 0,0-1 1 0 0,-1 1-1 0 0,1 0 0 0 0,-1 0 1 0 0,1-1-1 0 0,-1 1 0 0 0,1 0 1 0 0,0 0-1 0 0,-1-1 0 0 0,1 1 1 0 0,-1-1-1 0 0,0 1 0 0 0,1 0 0 0 0,-1-1 1 0 0,1 1-1 0 0,-1-1 0 0 0,0 1 1 0 0,1-1-1 0 0,-1 0 0 0 0,1-1 34 0 0,0 1-1 0 0,-1-1 0 0 0,1 0 1 0 0,-1 0-1 0 0,0 1 0 0 0,0-1 1 0 0,1 0-1 0 0,-1 0 0 0 0,0-2 1 0 0,-2-6 241 0 0,1-1 0 0 0,-5-15-1 0 0,4 17-54 0 0,-10-35 349 0 0,-2 0 1 0 0,-2 1 0 0 0,-2 1 0 0 0,-41-72 0 0 0,17 44-619 0 0,14 25 0 0 0,2-1 0 0 0,-35-88 0 0 0,46 90 32 0 0,-10-58 0 0 0,21 85-169 0 0,2 11-9 0 0,1-1 1 0 0,-1 1-1 0 0,1 0 0 0 0,0 0 0 0 0,1 0 1 0 0,0-9-1 0 0,1 11-835 0 0,1 2-241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3-23T09:39:56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4 4143 0 0,'0'0'184'0'0,"-3"-3"40"0"0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3-23T09:50:19.0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 6447 0 0,'-1'4'275'0'0,"0"-3"-248"0"0,1-1 0 0 0,0 1 0 0 0,0-1 0 0 0,-1 1-1 0 0,1-1 1 0 0,0 1 0 0 0,0-1 0 0 0,0 1 0 0 0,-1 0 0 0 0,1-1-1 0 0,0 1 1 0 0,0-1 0 0 0,0 1 0 0 0,0-1 0 0 0,0 1 0 0 0,0 0-1 0 0,0-1 1 0 0,1 1 0 0 0,-1-1 0 0 0,0 1 0 0 0,0-1 0 0 0,0 1 0 0 0,0 0-1 0 0,1-1 1 0 0,-1 1 0 0 0,0-1 0 0 0,1 1 0 0 0,-1-1 0 0 0,1 1-1 0 0,0 1 124 0 0,0 0 0 0 0,0-1 0 0 0,0 1 0 0 0,0 0 0 0 0,-1 0 0 0 0,1 0-1 0 0,0 0 1 0 0,0 3 0 0 0,2 6 96 0 0,9 10-60 0 0,0-1 1 0 0,2-1-1 0 0,0 0 1 0 0,1-1-1 0 0,19 17 1 0 0,0 1 869 0 0,68 84 2077 0 0,-90-106-3348 0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3-23T09:50:19.3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224 2 12895 0 0,'-4'4'669'0'0,"-17"14"-238"0"0,20-17-274 0 0,0 0-1 0 0,0 0 1 0 0,0-1-1 0 0,0 1 1 0 0,0-1 0 0 0,-1 1-1 0 0,1-1 1 0 0,0 1-1 0 0,0-1 1 0 0,-1 0 0 0 0,1 1-1 0 0,0-1 1 0 0,-1 0-1 0 0,1 0 1 0 0,0 0 0 0 0,-1 0-1 0 0,-1 0 1 0 0,-14-4 2227 0 0,-31-1 0 0 0,-6-1-1518 0 0,2-6-827 0 0,51 11-184 0 0,1 1 119 0 0,0 0 0 0 0,0 0 0 0 0,0 0 0 0 0,0 0 0 0 0,0 0 0 0 0,0 0 0 0 0,0 0 0 0 0,0 0 0 0 0,0 0 0 0 0,0 0-1 0 0,0 0 1 0 0,0 0 0 0 0,0 0 0 0 0,0-1 0 0 0,0 1 0 0 0,0 0 0 0 0,0 0 0 0 0,0 0 0 0 0,0 0 0 0 0,0 0 0 0 0,0 0 0 0 0,0 0 0 0 0,0 0 0 0 0,0 0 0 0 0,0 0-1 0 0,0-1 1 0 0,0 1 0 0 0,0 0 0 0 0,0 0 0 0 0,0 0 0 0 0,0 0 0 0 0,0 0 0 0 0,0 0 0 0 0,0 0 0 0 0,0 0 0 0 0,0 0 0 0 0,0 0 0 0 0,0 0 0 0 0,0 0-1 0 0,0 0 1 0 0,0 0 0 0 0,0-1 0 0 0,-1 1 0 0 0,1 0 0 0 0,0 0 0 0 0,0 0 0 0 0,0 0 0 0 0,0 0 0 0 0,0 0 0 0 0,0 0 0 0 0,0 0 0 0 0,0 0 0 0 0,0 0 0 0 0,0 0-1 0 0,0 0 1 0 0,-1 0 0 0 0,1 0 0 0 0,0 0 0 0 0,0 0 0 0 0,0 0 0 0 0,0 0 0 0 0,0 0 0 0 0,0 0 0 0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3-23T09:50:20.0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15 1839 0 0,'2'17'131'0'0,"1"-1"0"0"0,1 0-1 0 0,6 17 1 0 0,-5-17 794 0 0,-1 2 0 0 0,2 32 12967 0 0,1-51-13314 0 0,0 0-367 0 0,-1-1-1 0 0,1 0 1 0 0,-1 0 0 0 0,11-6 0 0 0,-14 7-217 0 0,1-1 1 0 0,-1 0 0 0 0,0 0 0 0 0,0 0 0 0 0,0 0 0 0 0,0-1 0 0 0,-1 1 0 0 0,1-1-1 0 0,-1 1 1 0 0,3-5 0 0 0,-4 6 3 0 0,-1 0 0 0 0,0 0 0 0 0,0 0 0 0 0,1 0 0 0 0,-1 0 0 0 0,0 0 0 0 0,0 0 1 0 0,0 1-1 0 0,0-1 0 0 0,-1 0 0 0 0,1 0 0 0 0,0 0 0 0 0,0 0 0 0 0,0 0 0 0 0,-1 0 0 0 0,1 0 0 0 0,0 0 0 0 0,-1 1 0 0 0,1-1 0 0 0,-1 0 0 0 0,1 0 0 0 0,-1 0 0 0 0,0 1 0 0 0,1-1 0 0 0,-1 0 0 0 0,-1 0 0 0 0,-21-20-331 0 0,20 19 263 0 0,-18-15-320 0 0,-37-20 1 0 0,47 31 150 0 0,-1 0 0 0 0,1 1 0 0 0,-1 0 1 0 0,0 1-1 0 0,-19-4 0 0 0,30 8 197 0 0,0-1 1 0 0,0 1-1 0 0,1 0 0 0 0,-1 0 0 0 0,0-1 1 0 0,0 1-1 0 0,0 0 0 0 0,0 0 0 0 0,1 0 0 0 0,-1 0 1 0 0,0 0-1 0 0,0 1 0 0 0,0-1 0 0 0,0 0 0 0 0,1 0 1 0 0,-1 0-1 0 0,0 1 0 0 0,0-1 0 0 0,0 0 1 0 0,1 1-1 0 0,-1-1 0 0 0,0 1 0 0 0,1-1 0 0 0,-1 1 1 0 0,0-1-1 0 0,1 1 0 0 0,-2 0 0 0 0,2 0-7 0 0,0 0 0 0 0,-1 1 0 0 0,1-1 0 0 0,0 0 0 0 0,0 0-1 0 0,0 1 1 0 0,0-1 0 0 0,0 0 0 0 0,0 0 0 0 0,0 0 0 0 0,0 1 0 0 0,1-1-1 0 0,-1 0 1 0 0,0 0 0 0 0,1 0 0 0 0,0 2 0 0 0,2 5-147 0 0,1 0 1 0 0,0 0-1 0 0,10 13 0 0 0,21 23 403 0 0,1-1-1 0 0,2-1 0 0 0,58 48 1 0 0,-95-89-83 0 0,1 0 0 0 0,0 1 1 0 0,0-1-1 0 0,-1 0 1 0 0,1 0-1 0 0,0 0 1 0 0,0-1-1 0 0,0 1 0 0 0,0 0 1 0 0,0-1-1 0 0,0 1 1 0 0,0-1-1 0 0,1 0 1 0 0,-1 1-1 0 0,0-1 0 0 0,0 0 1 0 0,0 0-1 0 0,0-1 1 0 0,3 1-1 0 0,2-2-48 0 0,0 0 0 0 0,0-1 0 0 0,0 0 0 0 0,8-4 0 0 0,-2 0-506 0 0,77-39-5174 0 0,-80 39 3968 0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3-23T09:50:20.5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2 3223 0 0,'-9'-1'644'0'0,"2"12"1370"0"0,7-6-1580 0 0,0 0 0 0 0,0 0 1 0 0,0 0-1 0 0,1 0 1 0 0,0 0-1 0 0,0 0 0 0 0,0 0 1 0 0,3 7-1 0 0,1 0 579 0 0,0-1 0 0 0,9 15 0 0 0,4 2-186 0 0,1-1 0 0 0,1-1 0 0 0,2-1 0 0 0,39 36 1 0 0,110 77-697 0 0,-114-95-478 0 0,-4-3-4615 0 0,-34-25-114 0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3-23T09:50:21.1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161 202 1839 0 0,'15'-1'4688'0'0,"-28"0"-1943"0"0,8 1-2076 0 0,1 0 0 0 0,-1 0 0 0 0,0 0 0 0 0,0 0 0 0 0,-9 2 0 0 0,13-1-621 0 0,0-1 0 0 0,0 0 0 0 0,0 1 0 0 0,0-1 0 0 0,0 1 0 0 0,0-1 0 0 0,0 1 0 0 0,0 0 1 0 0,0-1-1 0 0,1 1 0 0 0,-1 0 0 0 0,0-1 0 0 0,0 1 0 0 0,1 0 0 0 0,-1 0 0 0 0,0 0 0 0 0,1 0 0 0 0,-1 0 0 0 0,1 0 0 0 0,-1 0 1 0 0,1 0-1 0 0,0 0 0 0 0,-1 0 0 0 0,1 0 0 0 0,0 0 0 0 0,0 0 0 0 0,0 0 0 0 0,-1 0 0 0 0,1 0 0 0 0,0 0 0 0 0,1 0 0 0 0,-1 0 1 0 0,0 1-1 0 0,1 3-73 0 0,0-1 0 0 0,0 1 0 0 0,0-1 0 0 0,1 1 0 0 0,0-1 1 0 0,0 0-1 0 0,0 0 0 0 0,0 0 0 0 0,0 0 0 0 0,7 6 0 0 0,3 5-160 0 0,17 15-1 0 0,-24-26 148 0 0,15 16-72 0 0,1-1 1 0 0,1-1-1 0 0,1-1 1 0 0,0-1-1 0 0,1 0 1 0 0,29 12-1 0 0,-49-27 130 0 0,-1 1-1 0 0,0-1 0 0 0,1 0 1 0 0,-1 0-1 0 0,1-1 1 0 0,-1 1-1 0 0,1-1 0 0 0,6 1 1 0 0,-9-1 13 0 0,0-1 1 0 0,0 1 0 0 0,0 0-1 0 0,0 0 1 0 0,0 0 0 0 0,0-1-1 0 0,0 1 1 0 0,0-1 0 0 0,0 1 0 0 0,0-1-1 0 0,-1 1 1 0 0,1-1 0 0 0,0 1-1 0 0,0-1 1 0 0,0 0 0 0 0,-1 1-1 0 0,1-1 1 0 0,0 0 0 0 0,-1 0-1 0 0,1 0 1 0 0,0 1 0 0 0,-1-1-1 0 0,1 0 1 0 0,-1 0 0 0 0,0 0-1 0 0,1 0 1 0 0,-1 0 0 0 0,0 0-1 0 0,1 0 1 0 0,-1 0 0 0 0,0 0 0 0 0,0 0-1 0 0,0 0 1 0 0,0-2 0 0 0,0-2 128 0 0,-1 0 1 0 0,1-1-1 0 0,-1 1 1 0 0,0 0-1 0 0,0 0 1 0 0,-1 0 0 0 0,0 0-1 0 0,0 0 1 0 0,0 0-1 0 0,0 1 1 0 0,-5-7-1 0 0,-4-6 587 0 0,-21-23 0 0 0,29 37-671 0 0,-37-42 1276 0 0,-80-68 0 0 0,-58-23-966 0 0,176 135-415 0 0,0-1 0 0 0,1 1-1 0 0,-1 0 1 0 0,0-1 0 0 0,1 1-1 0 0,-1-1 1 0 0,1 0 0 0 0,0 1 0 0 0,-1-1-1 0 0,0-3 1 0 0,2 5 10 0 0,-1 0 0 0 0,1 0-1 0 0,0-1 1 0 0,0 1 0 0 0,0 0 0 0 0,0 0-1 0 0,0 0 1 0 0,0-1 0 0 0,0 1 0 0 0,0 0-1 0 0,0 0 1 0 0,0-1 0 0 0,0 1 0 0 0,0 0-1 0 0,0 0 1 0 0,0 0 0 0 0,1-1 0 0 0,-1 1 0 0 0,0 0-1 0 0,0 0 1 0 0,0 0 0 0 0,0-1 0 0 0,0 1-1 0 0,0 0 1 0 0,0 0 0 0 0,1 0 0 0 0,-1-1-1 0 0,0 1 1 0 0,0 0 0 0 0,0 0 0 0 0,0 0-1 0 0,1 0 1 0 0,-1 0 0 0 0,15-2-769 0 0,15 3-569 0 0,-26-2 1341 0 0,1 1 0 0 0,0 0 0 0 0,0 0 1 0 0,-1 0-1 0 0,1 1 0 0 0,0-1 0 0 0,-1 1 0 0 0,1 1 0 0 0,0-1 0 0 0,-1 0 0 0 0,1 1 0 0 0,4 3 0 0 0,23 17 990 0 0,54 52 0 0 0,-35-28-512 0 0,-26-26-309 0 0,76 69 271 0 0,-76-65-600 0 0,39 49-1 0 0,-64-73 177 0 0,13 20-688 0 0,-13-20 650 0 0,0 0-1 0 0,0 1 0 0 0,0-1 0 0 0,0 0 0 0 0,1 0 0 0 0,-1 0 1 0 0,0 1-1 0 0,0-1 0 0 0,0 0 0 0 0,0 0 0 0 0,0 1 0 0 0,0-1 1 0 0,0 0-1 0 0,0 0 0 0 0,0 0 0 0 0,0 1 0 0 0,0-1 0 0 0,0 0 0 0 0,0 0 1 0 0,-1 1-1 0 0,1-1 0 0 0,0 0 0 0 0,0 0 0 0 0,0 0 0 0 0,0 1 1 0 0,0-1-1 0 0,0 0 0 0 0,-1 0 0 0 0,1 1-41 0 0,-1-1-1 0 0,0 0 1 0 0,1 0-1 0 0,-1 0 1 0 0,0 0 0 0 0,1 0-1 0 0,-1 0 1 0 0,1 0-1 0 0,-1 0 1 0 0,0 0 0 0 0,1 0-1 0 0,-1 0 1 0 0,0 0-1 0 0,1 0 1 0 0,-2-1 0 0 0,-10-3-1258 0 0,-4-2-210 0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3-23T09:50:22.0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5983 0 0,'2'11'491'0'0,"-1"-1"-1"0"0,2-1 1 0 0,-1 1-1 0 0,1 0 1 0 0,1 0-1 0 0,0-1 0 0 0,7 12 1 0 0,-8-13-359 0 0,5 5 540 0 0,-1 0 0 0 0,20 23 1 0 0,-16-22 246 0 0,14 24 1 0 0,-17-27-489 0 0,0 1 0 0 0,1-2-1 0 0,0 1 1 0 0,12 10 0 0 0,1 1-249 0 0,392 398-3166 0 0,-407-412 2698 0 0,-4-5 92 0 0,0 0-1 0 0,0 0 1 0 0,-1-1-1 0 0,1 1 1 0 0,1-1-1 0 0,-1 1 1 0 0,0-1-1 0 0,1 0 1 0 0,-1 0-1 0 0,6 2 1 0 0,-6-6-1078 0 0,-4-4-2279 0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3-23T09:50:00.6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37 164 3887 0 0,'-11'-27'80'0'0,"5"13"16"0"0,3 7 8 0 0,2 4 16 0 0,1 0-120 0 0,-2 1 0 0 0,-1-4 0 0 0,0-4 0 0 0,-1-5 1408 0 0,1 0 264 0 0,3 1 56 0 0,3 5 0 0 0,4 6-1200 0 0,2 5-240 0 0,3 4-56 0 0,5 3-4960 0 0</inkml:trace>
  <inkml:trace contextRef="#ctx0" brushRef="#br0" timeOffset="1">280 62 8287 0 0,'-11'-9'368'0'0,"4"0"80"0"0,1 0-360 0 0,1 1-88 0 0,4 4 0 0 0,1 1 0 0 0,0 0 552 0 0,-2-2 96 0 0,2-1 24 0 0,2 0-5032 0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3-23T09:50:01.0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660 89 1839 0 0,'0'0'80'0'0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3-23T09:50:23.6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18 455 0 0,'1'-4'304'0'0,"-1"-6"2659"0"0,0 9-2829 0 0,0 1 1 0 0,0 0-1 0 0,-1 0 0 0 0,1-1 0 0 0,0 1 1 0 0,0 0-1 0 0,-1 0 0 0 0,1-1 0 0 0,0 1 1 0 0,-1 0-1 0 0,1 0 0 0 0,0 0 0 0 0,-1 0 1 0 0,1-1-1 0 0,0 1 0 0 0,-1 0 1 0 0,1 0-1 0 0,-1 0 0 0 0,1 0 0 0 0,0 0 1 0 0,-1 0-1 0 0,1 0 0 0 0,-1 0 0 0 0,1 0 1 0 0,0 0-1 0 0,-1 0 0 0 0,1 0 0 0 0,0 0 1 0 0,-1 1-1 0 0,1-1 0 0 0,0 0 0 0 0,-1 0 1 0 0,-1 1 246 0 0,0 0 0 0 0,0-1 0 0 0,0 1 0 0 0,1 0 0 0 0,-1 0 0 0 0,0 0 0 0 0,1 0 0 0 0,-1 0 0 0 0,0 0 1 0 0,1 0-1 0 0,-1 1 0 0 0,0 1 0 0 0,0-1-218 0 0,0 1 1 0 0,0-1-1 0 0,1 1 1 0 0,-1 0-1 0 0,1 0 1 0 0,0-1-1 0 0,0 1 1 0 0,0 0-1 0 0,0 0 1 0 0,0 0-1 0 0,0 6 0 0 0,0-6-115 0 0,1 0-1 0 0,0 0 1 0 0,0 0-1 0 0,0 0 1 0 0,0 0-1 0 0,1 0 1 0 0,-1 0-1 0 0,1 1 1 0 0,-1-1-1 0 0,1-1 1 0 0,0 1-1 0 0,0 0 0 0 0,1 0 1 0 0,-1 0-1 0 0,1-1 1 0 0,-1 1-1 0 0,1 0 1 0 0,0-1-1 0 0,0 1 1 0 0,0-1-1 0 0,2 2 1 0 0,14 8 428 0 0,1-2 0 0 0,0 0-1 0 0,28 10 1 0 0,3 1-118 0 0,240 125 1717 0 0,-143-56-1091 0 0,-9-3-850 0 0,-100-69-72 0 0,65 23-1 0 0,-20-10 112 0 0,270 144 183 0 0,-92-41-360 0 0,-158-94 11 0 0,-76-32 30 0 0,0 2 0 0 0,-1 1 0 0 0,-1 1 0 0 0,36 23 0 0 0,67 64-37 0 0,-77-57 0 0 0,2-2 0 0 0,59 33 0 0 0,-90-61 21 0 0,0-2 0 0 0,1 0-1 0 0,34 8 1 0 0,72 11 84 0 0,-102-23-101 0 0,0 0-41 0 0,0 1-1 0 0,-1 2 0 0 0,0 0 1 0 0,47 26-1 0 0,-35-13-25 0 0,-1 2 1 0 0,46 38-1 0 0,-68-50 67 0 0,1 0 0 0 0,19 10 0 0 0,-28-18 43 0 0,1 0 1 0 0,0-1 0 0 0,0 1 0 0 0,0-2 0 0 0,0 1 0 0 0,0-1 0 0 0,13 1 0 0 0,-21-2-52 0 0,1-1 1 0 0,-1 0-1 0 0,1 0 0 0 0,-1 0 1 0 0,1 0-1 0 0,0 0 0 0 0,-1 0 1 0 0,1 0-1 0 0,-1 0 0 0 0,1 0 1 0 0,-1 0-1 0 0,1 0 0 0 0,-1 0 1 0 0,1 0-1 0 0,-1 0 0 0 0,1 0 1 0 0,-1 0-1 0 0,1-1 0 0 0,-1 1 1 0 0,1 0-1 0 0,-1 0 0 0 0,1-1 1 0 0,-1 1-1 0 0,1 0 0 0 0,0-1 1 0 0,-1 0 6 0 0,-1 1 0 0 0,1-1 0 0 0,0 0 0 0 0,0 1 0 0 0,0-1 0 0 0,-1 1 0 0 0,1-1 0 0 0,0 1 0 0 0,-1-1 0 0 0,1 1-1 0 0,0-1 1 0 0,-1 1 0 0 0,1-1 0 0 0,0 1 0 0 0,-1-1 0 0 0,1 1 0 0 0,-2-1 0 0 0,-13-10-1563 0 0,3 3-3377 0 0,-4-1-1975 0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3-23T09:50:24.3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38 13823 0 0,'2'6'1224'0'0,"-1"-3"-976"0"0,2-3-248 0 0,-1-4 0 0 0,-2 1 384 0 0,1 0 24 0 0,2 0 8 0 0,2-5 0 0 0,2-2-416 0 0,1-5-128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3-23T09:39:57.0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21 9671 0 0,'0'0'9630'0'0,"6"7"-9260"0"0,18 20-223 0 0,-18-20-20 0 0,-6-2-363 0 0,-2 15-110 0 0,2-19 306 0 0,-1 0 0 0 0,1 0 1 0 0,0 0-1 0 0,0 0 0 0 0,0 1 0 0 0,0-1 0 0 0,-1 0 0 0 0,1 0 0 0 0,-1 0 1 0 0,1 0-1 0 0,-1 0 0 0 0,1 0 0 0 0,-1 0 0 0 0,0 0 0 0 0,-1 2 0 0 0,-1 1-103 0 0,-6 12-359 0 0,-2 0 0 0 0,0 0 0 0 0,-1-1 0 0 0,0 0 0 0 0,-1-1 0 0 0,-17 13 1 0 0,4-8 1150 0 0,26-18-607 0 0,0-1 0 0 0,-1 0 0 0 0,1 0 0 0 0,0 0 1 0 0,0 0-1 0 0,0 0 0 0 0,-1 0 0 0 0,1 0 0 0 0,0 0 0 0 0,0 1 0 0 0,0-1 1 0 0,-1 0-1 0 0,1 0 0 0 0,0 0 0 0 0,0 0 0 0 0,-1 0 0 0 0,1 0 0 0 0,0 0 1 0 0,0 0-1 0 0,0-1 0 0 0,-1 1 0 0 0,1 0 0 0 0,0 0 0 0 0,0 0 0 0 0,-1 0 1 0 0,1 0-1 0 0,0 0 0 0 0,0 0 0 0 0,0 0 0 0 0,0 0 0 0 0,-1-1 0 0 0,1 1 1 0 0,0 0-1 0 0,0 0 0 0 0,0 0 0 0 0,0 0 0 0 0,-1-1 0 0 0,1 1 0 0 0,0 0 1 0 0,0 0-1 0 0,0-1 0 0 0,0 1 25 0 0,-1-1 0 0 0,1 1 0 0 0,0-1 0 0 0,0 0 1 0 0,0 1-1 0 0,-1-1 0 0 0,1 0 0 0 0,0 1 0 0 0,0-1 0 0 0,0 1 0 0 0,0-1 1 0 0,0 0-1 0 0,0 1 0 0 0,0-1 0 0 0,1 0 0 0 0,-1 1 0 0 0,0-2 1 0 0,20-36 1088 0 0,-11 26-1059 0 0,0-1 0 0 0,11-11 0 0 0,-11 14-50 0 0,14-15 13 0 0,17-11-48 0 0,4 4-81 0 0,-24 21-287 0 0,22-6-108 0 0,-21 11-15 0 0,22-2-34 0 0,-40 8 419 0 0,-1-1 1 0 0,0 1-1 0 0,1 0 1 0 0,-1-1-1 0 0,1 1 1 0 0,4 1-1 0 0,35 2-627 0 0,-41-3 654 0 0,1 0 0 0 0,-1 0 1 0 0,1 0-1 0 0,0 1 0 0 0,-1-1 0 0 0,1 0 0 0 0,-1 1 1 0 0,1-1-1 0 0,-1 1 0 0 0,4 1 0 0 0,33 16-639 0 0,-20-7 122 0 0,18 13 52 0 0,-34-23 466 0 0,0 0 1 0 0,0 1 0 0 0,0-1 0 0 0,0 1 0 0 0,-1-1 0 0 0,1 1-1 0 0,1 2 1 0 0,30 36-368 0 0,-5 1 368 0 0,-24-36 93 0 0,-1-1-1 0 0,0 1 1 0 0,0 0 0 0 0,-1 1 0 0 0,1-1 0 0 0,1 7 0 0 0,0-1 53 0 0,-1-5 94 0 0,0 1 1 0 0,-1-1 0 0 0,0 1 0 0 0,3 9 0 0 0,-3-5 27 0 0,1-3 64 0 0,0 1-1 0 0,-1-1 1 0 0,1 11 0 0 0,-1-8-47 0 0,0-5-23 0 0,-1 0-1 0 0,0-1 1 0 0,0 1 0 0 0,0 0 0 0 0,-1 8-1 0 0,0-4 45 0 0,1 30 956 0 0,-1-30-988 0 0,0-5-90 0 0,0 0 0 0 0,0 0 1 0 0,0 0-1 0 0,-1 0 1 0 0,-1 7-1 0 0,0-3 5 0 0,-1 9 261 0 0,-1 1-183 0 0,-3 0-3 0 0,-8 17-281 0 0,-1-7-5452 0 0,3-11-866 0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3-23T09:50:24.7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11975 0 0,'0'27'1064'0'0,"0"-7"-848"0"0,1-10-216 0 0,-1-7 0 0 0,2 2-864 0 0,-2 8 352 0 0,1 8-4296 0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3-23T09:50:25.0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11 13359 0 0,'-3'18'592'0'0,"0"-8"120"0"0,0-2-568 0 0,0-5-144 0 0,1-5 0 0 0,-1 1 0 0 0,0-1-256 0 0,2-2-72 0 0,-5-1-24 0 0,-2-4 0 0 0,-1-3-512 0 0,0-3-112 0 0</inkml:trace>
  <inkml:trace contextRef="#ctx0" brushRef="#br0" timeOffset="1">186 210 11519 0 0,'-4'18'512'0'0,"1"-7"96"0"0,0-2-480 0 0,1-3-128 0 0,1-3 0 0 0,1-2-704 0 0,0 2-160 0 0,0 5-32 0 0,1-1-3320 0 0</inkml:trace>
  <inkml:trace contextRef="#ctx0" brushRef="#br0" timeOffset="2">268 300 4143 0 0,'4'0'184'0'0,"-2"0"40"0"0,-1 0-224 0 0,-1-1 0 0 0,0-1 0 0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3-23T09:50:25.4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15 13359 0 0,'0'20'592'0'0,"-2"-10"120"0"0,-1-1-568 0 0,0-3-144 0 0,0-4 0 0 0,-1-2 0 0 0,-1 0 128 0 0,-2-2 0 0 0,-5 1 0 0 0,-3-2-6192 0 0</inkml:trace>
  <inkml:trace contextRef="#ctx0" brushRef="#br0" timeOffset="1">101 33 17967 0 0,'12'36'800'0'0,"-3"-10"160"0"0,0-1-768 0 0,-4-8-192 0 0,-2-10 0 0 0,-2-4 0 0 0,1 0-384 0 0,1 8-104 0 0,1 4-24 0 0,1 3-4504 0 0,1-1-896 0 0</inkml:trace>
  <inkml:trace contextRef="#ctx0" brushRef="#br0" timeOffset="2">415 0 3679 0 0,'10'27'160'0'0,"-4"-9"40"0"0,0-3-200 0 0,-3-6 0 0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3-23T09:50:25.7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8 277 5063 0 0,'-4'-32'224'0'0,"1"11"48"0"0,3 3-272 0 0,0 5 0 0 0,1 5 0 0 0,2 5 0 0 0,0-1 752 0 0,0-4 3032 0 0,72-32-3224 0 0,-54 47 0 0 0,0 5-464 0 0,0 3-96 0 0,-1 5 0 0 0,-2 1-4544 0 0</inkml:trace>
  <inkml:trace contextRef="#ctx0" brushRef="#br0" timeOffset="1">122 29 2303 0 0,'0'-13'200'0'0,"2"4"-200"0"0,-1 4 0 0 0,2 4 0 0 0,0 2 1112 0 0,0-1 176 0 0,5 0 40 0 0,2-1 8 0 0,5 2 8 0 0,6 5 8 0 0,2 8 0 0 0,1 7 0 0 0,3 7-1200 0 0,0 5-248 0 0,0 6-40 0 0,-3 3-16 0 0,0 2-960 0 0,-6-4-192 0 0</inkml:trace>
  <inkml:trace contextRef="#ctx0" brushRef="#br0" timeOffset="2">137 612 9359 0 0,'12'28'200'0'0,"-4"-11"48"0"0,-1-4 8 0 0,-4-7 8 0 0,-1-6-264 0 0,-4-4 0 0 0,-1-4 0 0 0,-1-4 0 0 0,-4-9 832 0 0,-5-13 104 0 0,-5-11 24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3-23T09:39:57.5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169 0 16127 0 0,'0'0'4144'0'0,"3"8"-3904"0"0,8 22-205 0 0,-9-23-103 0 0,-2-1 5 0 0,1-2 49 0 0,-1-1-1 0 0,-1 0 1 0 0,1 0-1 0 0,0 0 1 0 0,-1 0 0 0 0,1-1-1 0 0,-2 5 1 0 0,-2 7-96 0 0,-5 22-129 0 0,-9 78 553 0 0,-18 179 1475 0 0,-21-11-1548 0 0,48-249-241 0 0,-3 10 0 0 0,-2-6 0 0 0,4-13-63 0 0,8-20-254 0 0,0-2-80 0 0,-7 6-1356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3-23T09:39:57.9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26 178 9671 0 0,'-24'14'1032'0'0,"23"-13"-1117"0"0,7-5-344 0 0,30-15-82 0 0,2 0-1 0 0,12-4 613 0 0,9-2 318 0 0,6-1 1773 0 0,-51 21-1762 0 0,0-1 282 0 0,-1 1 0 0 0,16-3 1 0 0,42-13 1384 0 0,-7 4-253 0 0,-10 6-1597 0 0,1 8-1110 0 0,-35 4-3456 0 0,25 7-1469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3-23T09:39:58.5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0 9215 0 0,'0'0'831'0'0,"0"5"-539"0"0,-1 0-55 0 0,1 19 2373 0 0,4 15-526 0 0,-4-30-1749 0 0,6 29 1332 0 0,5 10-171 0 0,-1 2-665 0 0,0 0-236 0 0,-7-40-535 0 0,-2-4-5 0 0,0-1-1 0 0,0 1 1 0 0,0 0 0 0 0,-1 12 0 0 0,1-8-2 0 0,0-2 9 0 0,-1-1 1 0 0,0 0-1 0 0,-2 15 1 0 0,-25 150 357 0 0,14-118-367 0 0,7-25-53 0 0,0 10 28 0 0,2-3 408 0 0,4-33-406 0 0,0 0-1 0 0,1 0 0 0 0,-1 0 1 0 0,1 0-1 0 0,-1 0 0 0 0,1-1 1 0 0,1 4-1 0 0,1 1 16 0 0,-2 0 354 0 0,7-9-313 0 0,-2 0-72 0 0,1 0 0 0 0,-1-1 0 0 0,8-3 0 0 0,-12 4-12 0 0,1 0-1 0 0,0 0 0 0 0,-1 0 1 0 0,1-1-1 0 0,-1 1 0 0 0,0-1 1 0 0,3-3-1 0 0,-4 5-1 0 0,19-26-19 0 0,5-8-145 0 0,-4 4-40 0 0,-17 24 156 0 0,15-17-205 0 0,-15 17 201 0 0,-1 4 2 0 0,-1 0-1 0 0,1 0 1 0 0,0-1-1 0 0,0 1 1 0 0,5-4-1 0 0,-3 2-19 0 0,19-14-289 0 0,-19 14 292 0 0,-3 3 45 0 0,0 0 0 0 0,0 0 0 0 0,1 1-1 0 0,-1-1 1 0 0,0 1 0 0 0,1-1 0 0 0,-1 1-1 0 0,1 0 1 0 0,4-2 0 0 0,38-14-43 0 0,3 2 65 0 0,-28 11 69 0 0,42-3 128 0 0,-31 5-93 0 0,-12 3-17 0 0,24 6-59 0 0,-42-7-25 0 0,0 1 0 0 0,1-1 1 0 0,-1 0-1 0 0,0 0 0 0 0,1 1 1 0 0,-1-1-1 0 0,0 1 0 0 0,1-1 0 0 0,-1 1 1 0 0,0 0-1 0 0,0-1 0 0 0,3 3 1 0 0,-4-3-4 0 0,10 7 3 0 0,-1 0 1 0 0,10 8-1 0 0,-16-11-3 0 0,0-1 0 0 0,-1 0 0 0 0,1 1 0 0 0,0 0 0 0 0,-1 0 0 0 0,0 0 0 0 0,0 0 0 0 0,3 8 0 0 0,-2 0 9 0 0,0 0-1 0 0,-1 0 1 0 0,-1 1-1 0 0,0-1 1 0 0,0 1 0 0 0,-1-1-1 0 0,-1 1 1 0 0,0-1-1 0 0,-1 1 1 0 0,0-1-1 0 0,-7 21 1 0 0,-4 8 30 0 0,-2-2 1 0 0,-23 45 0 0 0,-32 50 24 0 0,55-106-54 0 0,2 0-42 0 0,4-5-274 0 0,8-17 235 0 0,-1-2-1517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3-23T09:40:02.2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6447 0 0,'1'2'1474'0'0,"-1"-2"-1297"0"0,1 0 1 0 0,0 0-1 0 0,0 0 0 0 0,0 1 0 0 0,-1-1 0 0 0,1 0 0 0 0,0 1 1 0 0,0-1-1 0 0,-1 1 0 0 0,1-1 0 0 0,0 1 0 0 0,-1-1 1 0 0,1 1-1 0 0,0-1 0 0 0,-1 1 0 0 0,1-1 0 0 0,-1 1 0 0 0,1 0 1 0 0,-1-1-1 0 0,1 2 0 0 0,26 30-526 0 0,-20-24-99 0 0,-5-1-742 0 0,7 21 976 0 0,-6-21 143 0 0,1 2 284 0 0,15 26 39 0 0,-14-26 624 0 0,2 1-394 0 0,20 29-16 0 0,-20-30-82 0 0,0 2-37 0 0,37 52 333 0 0,-37-53-559 0 0,0-1 90 0 0,0 1 0 0 0,7 14-1 0 0,19 34 550 0 0,2 8-88 0 0,-11-17-344 0 0,-12-23 14 0 0,30 85 470 0 0,-7-13 458 0 0,-26-72-1151 0 0,9 24 761 0 0,35 73 1 0 0,-46-109-785 0 0,-1-1 127 0 0,16 23 1 0 0,0-1-107 0 0,-9-17-59 0 0,18 19-60 0 0,-23-28-67 0 0,2-2-194 0 0,32 19 65 0 0,-31-20-230 0 0,-1-2-643 0 0,31 13 416 0 0,-31-12-437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3-23T09:40:02.8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2 957 5063 0 0,'-2'5'1117'0'0,"11"-9"2573"0"0,-1-1-3410 0 0,-1-1 1 0 0,-1 0-1 0 0,1 0 1 0 0,-1-1-1 0 0,0 0 0 0 0,9-14 1 0 0,48-84 2019 0 0,25-36 462 0 0,144-174 364 0 0,13 11-4122 0 0,-216 269 58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3-23T09:40:03.2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1 487 0 0,'-5'7'0'0'0,"1"-2"0"0"0,1-2 0 0 0,0 0 0 0 0,1-3 0 0 0,1 0 0 0 0,-1 0 0 0 0,-1 0 0 0 0,-1 0 88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3-23T09:40:03.6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14 843 455 0 0,'-5'-31'756'0'0,"1"14"2950"0"0,-1-30 0 0 0,6 45-3422 0 0,0 0 0 0 0,-1 0-1 0 0,1 1 1 0 0,0-1-1 0 0,0 1 1 0 0,0-1-1 0 0,0 0 1 0 0,0 1 0 0 0,1 0-1 0 0,-1-1 1 0 0,0 1-1 0 0,1 0 1 0 0,-1 0-1 0 0,3-2 1 0 0,-3 2-278 0 0,28-27 1339 0 0,-1-1 0 0 0,25-34 0 0 0,-26 27-1083 0 0,-3-1-1 0 0,-1-1 0 0 0,25-56 0 0 0,-35 64-906 0 0,-1-1-1 0 0,-1 0 0 0 0,9-47 1 0 0,-17 66 383 0 0,-1 1-1 0 0,-1-1 1 0 0,0 0-1 0 0,-1 0 1 0 0,0 0 0 0 0,-1 0-1 0 0,0 0 1 0 0,-1 0 0 0 0,0 0-1 0 0,-1 0 1 0 0,0 1-1 0 0,-9-20 1 0 0,10 27 355 0 0,0 0-1 0 0,0 1 1 0 0,0 0-1 0 0,-1-1 1 0 0,1 1-1 0 0,-1 0 1 0 0,0 0-1 0 0,0 0 1 0 0,0 0-1 0 0,0 1 1 0 0,-1 0-1 0 0,1-1 1 0 0,-1 1-1 0 0,1 0 1 0 0,-1 0-1 0 0,0 1 1 0 0,1-1-1 0 0,-1 1 1 0 0,0 0-1 0 0,0 0 1 0 0,0 0-1 0 0,-1 1 1 0 0,1-1-1 0 0,0 1 1 0 0,0 0 0 0 0,0 0-1 0 0,-6 1 1 0 0,5 0 204 0 0,-1 0 0 0 0,0 0 0 0 0,0 1-1 0 0,1 0 1 0 0,-1 0 0 0 0,0 0 0 0 0,1 1 0 0 0,0 0 0 0 0,0 0 0 0 0,0 0 0 0 0,0 0 0 0 0,0 1 0 0 0,1 0 0 0 0,-1 0 0 0 0,1 0 0 0 0,0 1 0 0 0,0-1 0 0 0,-4 8 0 0 0,3-3-145 0 0,1 1 0 0 0,0 0 0 0 0,0 0 0 0 0,1 0 0 0 0,0 1 0 0 0,1-1 0 0 0,0 1 0 0 0,1-1 0 0 0,-1 16 0 0 0,3 11-93 0 0,6 50 1 0 0,2-11-723 0 0,4 0 0 0 0,30 97 0 0 0,-36-154 84 0 0,15 30-49 0 0,-11-27-11 0 0,11 15 43 0 0,-16-28 186 0 0,2 0 80 0 0,24 26 12 0 0,-31-34 294 0 0,0 1 0 0 0,0-1 0 0 0,1 0 1 0 0,-1 0-1 0 0,0 0 0 0 0,1 1 0 0 0,-1-1 1 0 0,1 0-1 0 0,-1-1 0 0 0,3 2 0 0 0,33 17 11 0 0,-28-14 225 0 0,0-7 116 0 0,1 0-210 0 0,-5 1-27 0 0,-1 0-1 0 0,0 0 1 0 0,0 0-1 0 0,1 0 1 0 0,-1 1-1 0 0,5 0 1 0 0,-1-3 416 0 0,22-8 49 0 0,-23 8 10 0 0,3 0-10 0 0,2-1-383 0 0,30-13 642 0 0,0-1 104 0 0,7-2-464 0 0,7-3-145 0 0,-26 9-305 0 0,0-2 1 0 0,49-34-1 0 0,-54 27-335 0 0,0-2-136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11:00:11.498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1 24575,'430'0'0,"-293"18"0,413-19 0,-431-17-1365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3-23T09:40:04.4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7 574 5527 0 0,'-1'0'138'0'0,"1"-1"-1"0"0,-1 1 1 0 0,1 0-1 0 0,0-1 1 0 0,-1 1-1 0 0,1-1 1 0 0,-1 1-1 0 0,1-1 1 0 0,-1 1-1 0 0,1-1 1 0 0,0 1-1 0 0,0-1 1 0 0,-1 1-1 0 0,1-1 1 0 0,0 1-1 0 0,0-1 1 0 0,-1 0-1 0 0,1 1 1 0 0,0-1-1 0 0,0 0 1 0 0,0 1-1 0 0,0-1 1 0 0,0 1-1 0 0,0-1 1 0 0,0 0-1 0 0,0 1 1 0 0,0-1-1 0 0,0 0 1 0 0,1 1-1 0 0,-1-1 1 0 0,0 1-1 0 0,0-1 1 0 0,1 1-1 0 0,-1-1 1 0 0,0 0-1 0 0,0 1 1 0 0,1-1-1 0 0,-1 1 1 0 0,1-1-1 0 0,-1 1 1 0 0,0 0-1 0 0,1-1 1 0 0,-1 1-1 0 0,1-1 1 0 0,-1 1-1 0 0,2-1 1441 0 0,10 5-1379 0 0,33 15-47 0 0,-34-14-22 0 0,0 1-2 0 0,31 16 15 0 0,-32-17 60 0 0,4 0 21 0 0,40 14 6 0 0,-31-13 22 0 0,-11-3-147 0 0,35 4 492 0 0,-36-5-475 0 0,36 2 412 0 0,-33-3-612 0 0,7 0 27 0 0,2-1-4103 0 0,-26 3 5139 0 0,1-2-908 0 0,1 1 0 0 0,0-1 0 0 0,0 0 0 0 0,-1 0 0 0 0,1-1 0 0 0,-1 1 0 0 0,1 0 0 0 0,-1 0 0 0 0,1-1-1 0 0,-1 1 1 0 0,1 0 0 0 0,-1-1 0 0 0,1 0 0 0 0,-1 1 0 0 0,0-1 0 0 0,1 0 0 0 0,-1 0 0 0 0,0 0 0 0 0,1 0 0 0 0,-1 0 0 0 0,0 0 0 0 0,1-1-1 0 0,-1 1 1 0 0,0 0 0 0 0,1-1 0 0 0,-1 1 0 0 0,1-1 0 0 0,-3-1 0 0 0,-3-1 48 0 0,0 0-1 0 0,0 0 1 0 0,0-1-1 0 0,1 0 1 0 0,-1 0 0 0 0,1 0-1 0 0,0-1 1 0 0,0 0 0 0 0,1-1-1 0 0,0 1 1 0 0,0-1-1 0 0,0 0 1 0 0,0 0 0 0 0,1 0-1 0 0,0-1 1 0 0,0 0 0 0 0,1 1-1 0 0,0-1 1 0 0,0-1-1 0 0,1 1 1 0 0,-1 0 0 0 0,-1-12-1 0 0,3 7-144 0 0,-1 1 0 0 0,2-1 0 0 0,-1 1-1 0 0,2-1 1 0 0,-1 1 0 0 0,2-1 0 0 0,-1 1-1 0 0,2 0 1 0 0,-1-1 0 0 0,2 1 0 0 0,-1 0-1 0 0,2 1 1 0 0,-1-1 0 0 0,9-13 0 0 0,-6 13-43 0 0,1 0 0 0 0,0 0 1 0 0,15-15-1 0 0,-4 10 48 0 0,4-2 26 0 0,-10 13 53 0 0,16-3 53 0 0,-22 6 333 0 0,3 3-260 0 0,28 5 2 0 0,-29-4 1303 0 0,-3 5-1342 0 0,-1 2-93 0 0,-2-4 44 0 0,0-1 0 0 0,0 0 0 0 0,0 0 0 0 0,0 0 0 0 0,4 4 0 0 0,-8-6-38 0 0,0 0-57 0 0,0 0 1 0 0,0 0 0 0 0,0-1 0 0 0,-1 1-1 0 0,1 0 1 0 0,-1-1 0 0 0,1 1 0 0 0,-1-1-1 0 0,-3 3 1 0 0,5-4-25 0 0,-1 1 1 0 0,1-1-1 0 0,-1 0 0 0 0,1 0 0 0 0,-1 1 0 0 0,1-1 1 0 0,-1 0-1 0 0,1 0 0 0 0,-1 1 0 0 0,0-1 1 0 0,1 0-1 0 0,-1 0 0 0 0,1 0 0 0 0,-1 0 1 0 0,1 0-1 0 0,-1 0 0 0 0,0 0 0 0 0,1 0 1 0 0,-1 0-1 0 0,1 0 0 0 0,-1 0 0 0 0,0 0 1 0 0,1 0-1 0 0,-1-1 0 0 0,1 1 0 0 0,-1 0 1 0 0,1 0-1 0 0,-1-1 0 0 0,1 1 0 0 0,-1 0 1 0 0,1-1-1 0 0,-1 1 0 0 0,1 0 0 0 0,-1-1 1 0 0,1 1-1 0 0,-1-1 0 0 0,1 1 0 0 0,0-1 1 0 0,-1 1-1 0 0,1-1 0 0 0,0 1 0 0 0,0-1 1 0 0,-1 1-1 0 0,1-1 0 0 0,0 1 0 0 0,0-2 1 0 0,0 0 22 0 0,0-1 0 0 0,0 0 0 0 0,0 1 1 0 0,0-1-1 0 0,1 0 0 0 0,-1 1 1 0 0,1-1-1 0 0,0 1 0 0 0,0-1 0 0 0,0 1 1 0 0,0-1-1 0 0,0 1 0 0 0,3-4 0 0 0,0-2 50 0 0,64-119 630 0 0,-58 112-596 0 0,0 0 0 0 0,1 1 0 0 0,1 0 1 0 0,0 1-1 0 0,25-22 0 0 0,-26 29 4 0 0,-11 6-96 0 0,8-4 27 0 0,0 1 0 0 0,17-6-1 0 0,-19 8-24 0 0,1-1 0 0 0,-1 1 0 0 0,1 1 0 0 0,0-1 0 0 0,-1 1 0 0 0,1 0 0 0 0,8 2 0 0 0,-8-1-7 0 0,-1 1 1 0 0,0-1-1 0 0,0 1 0 0 0,0 1 0 0 0,-1-1 1 0 0,1 1-1 0 0,0 0 0 0 0,5 4 0 0 0,-3 0-49 0 0,0-1-1 0 0,-1 1 1 0 0,8 8-1 0 0,-15-15 55 0 0,6 7-283 0 0,-6-1 200 0 0,0-1-1 0 0,1 1 0 0 0,0-1 1 0 0,0 0-1 0 0,1 6 0 0 0,1 0-55 0 0,-3 5-490 0 0,-10 32-1673 0 0,9-43 1580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3-23T09:40:05.3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149 571 2759 0 0,'-5'0'269'0'0,"0"-1"0"0"0,0 1-1 0 0,0-1 1 0 0,-8-3 0 0 0,-12 0-65 0 0,22 4-167 0 0,12 3-1558 0 0,38 5 4755 0 0,-36 0-2201 0 0,31 21 80 0 0,-32-22 37 0 0,-3 1 8 0 0,20 25-38 0 0,-20-25-169 0 0,0 2-78 0 0,38 50 794 0 0,-1-4-608 0 0,-13-16-601 0 0,-15-21-78 0 0,-6-8-331 0 0,30 29-112 0 0,8 6-183 0 0,-18-17-32 0 0,-22-21-61 0 0,2 0-12 0 0,41 31 58 0 0,-7-8 296 0 0,-35-25 318 0 0,0-3 124 0 0,26 10 31 0 0,-26-10 1227 0 0,-11-1-1635 0 0,0-1-55 0 0,1 0 0 0 0,-1-1 0 0 0,0 1 0 0 0,0 0 0 0 0,1-1 0 0 0,-1 1 0 0 0,0 0 0 0 0,0-1 0 0 0,0 0 0 0 0,0 0 0 0 0,0 1 0 0 0,1-1 0 0 0,-1 0 0 0 0,0 0 0 0 0,0-1 0 0 0,-3 0 0 0 0,-40-8 186 0 0,27 5-144 0 0,-150-35-76 0 0,131 27 53 0 0,1-1 1 0 0,-50-26 0 0 0,64 28-53 0 0,2-2 0 0 0,0 0 1 0 0,0-1-1 0 0,-34-33 0 0 0,41 33-57 0 0,0-1 0 0 0,1 0 0 0 0,1 0 0 0 0,0-1 0 0 0,1-1 0 0 0,1 0 0 0 0,-7-18 0 0 0,9 17-60 0 0,1 0 0 0 0,1-1-1 0 0,1 1 1 0 0,0-1 0 0 0,1 0-1 0 0,2-1 1 0 0,-1 1 0 0 0,2 0-1 0 0,1 0 1 0 0,0 0 0 0 0,7-31-1 0 0,8-36 1192 0 0,3 0-1 0 0,42-116 0 0 0,-57 191-1178 0 0,1-1 1 0 0,0 1-1 0 0,0 0 0 0 0,1 1 0 0 0,1 0 1 0 0,12-17-1 0 0,-17 25-314 0 0,4 0-461 0 0,0 0 741 0 0,-4 1 47 0 0,0 0-1 0 0,1 0 1 0 0,-1 0-1 0 0,0 1 1 0 0,0-1-1 0 0,0 1 1 0 0,1-1-1 0 0,-1 1 1 0 0,3 0-1 0 0,6 7-285 0 0,31 24 106 0 0,-32-23 48 0 0,-3 3 10 0 0,19 34 21 0 0,-25-42 194 0 0,1-1-1 0 0,-1 0 1 0 0,0 1 0 0 0,0-1 0 0 0,0 1 0 0 0,1 3-1 0 0,2 9-28 0 0,-1 0 0 0 0,0 0 0 0 0,-1 0 0 0 0,-1 1 0 0 0,0-1 0 0 0,-2 16 0 0 0,-3-12-155 0 0,0 1 0 0 0,-1-1 0 0 0,-1 0 1 0 0,-1 0-1 0 0,0 0 0 0 0,-2-1 0 0 0,0 0 0 0 0,-22 31 0 0 0,-4-2 1444 0 0,-71 74 0 0 0,71-87 22 0 0,23-23-708 0 0,0 1 0 0 0,0 0 1 0 0,-11 16-1 0 0,21-26-75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3-23T09:40:19.8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126 24 11975 0 0,'-42'-15'3959'0'0,"40"14"-4145"0"0,7-2-3164 0 0,14-1 2475 0 0,-14 3 250 0 0,3 1-386 0 0,23 0 639 0 0,-24 0 462 0 0,2 1 104 0 0,25 3 84 0 0,-26-3 1958 0 0,1 4-1466 0 0,26 14-215 0 0,-26-14 794 0 0,-5 4-929 0 0,14 28-4 0 0,-13-28 443 0 0,-2 1-306 0 0,9 31 45 0 0,-9-30 8 0 0,0-2-30 0 0,10 30-134 0 0,-10-29-61 0 0,1 1-12 0 0,9 33-34 0 0,-10-33-140 0 0,0 2-61 0 0,16 60 94 0 0,-8-23-208 0 0,4 14-20 0 0,-2 2 0 0 0,1 3-37 0 0,0 13-358 0 0,-4-13 3 0 0,0-9 304 0 0,3 17 35 0 0,1 7 42 0 0,1 4 11 0 0,-12-72 0 0 0,13 109 0 0 0,-12-75 0 0 0,-2 6 0 0 0,-14 191 0 0 0,9-219 0 0 0,-32 468 0 0 0,-4 160 0 0 0,26-458 19 0 0,-21 198 498 0 0,-56 56-398 0 0,40-221-107 0 0,-17 219 1112 0 0,18-89-790 0 0,6-136-386 0 0,-30 210-959 0 0,69-384 968 0 0,0 26 32 0 0,4 6 11 0 0,1 6 0 0 0,3 53 0 0 0,-9 245 165 0 0,0-173-98 0 0,10 102-824 0 0,-1-179 366 0 0,-3-108 18 0 0,2 31-10 0 0,-2-30 43 0 0,1 37 186 0 0,2-7 74 0 0,2 6 10 0 0,-4-38 112 0 0,7 54 146 0 0,1 0 125 0 0,-3-25-90 0 0,-4-28 7 0 0,2 30-15 0 0,-3-30-72 0 0,6 90 75 0 0,6 111-114 0 0,-9-178-104 0 0,5 27 0 0 0,5 5 0 0 0,5-3 23 0 0,3-16 88 0 0,-13-41 10 0 0,-4-9-83 0 0,21 40 144 0 0,9 12-25 0 0,-30-54-133 0 0,1-1 30 0 0,10 27 0 0 0,4 15-42 0 0,3 16-12 0 0,-7-9-21 0 0,-11-36-68 0 0,2 9 14 0 0,0 13-50 0 0,13 110-117 0 0,-18-107 176 0 0,-2 26 52 0 0,-7 105 209 0 0,5-169-182 0 0,-1 35 80 0 0,-1 95 521 0 0,4-61-449 0 0,-2-2-37 0 0,-1-16-58 0 0,1-39-43 0 0,-4 39 89 0 0,-28 157-105 0 0,-6-41-16 0 0,15-75 94 0 0,12-48-16 0 0,7-35-43 0 0,-5 33 143 0 0,8-42-135 0 0,-4 35 148 0 0,4-36-148 0 0,1-4 1 0 0,0 0-1 0 0,1 0 1 0 0,-1 0 0 0 0,2 8 0 0 0,-1-5 1 0 0,-1-4 0 0 0,1 0 0 0 0,1 0 0 0 0,-1 0 0 0 0,3 10 0 0 0,4 25 75 0 0,4 7-23 0 0,2 0-24 0 0,4 7-71 0 0,-6-16-80 0 0,-9-32-26 0 0,2 2-3 0 0,10 29-12 0 0,-11-28-49 0 0,1-1-19 0 0,12 28-7 0 0,-12-28-29 0 0,1 0-117 0 0,24 43-458 0 0,-6-13-162 0 0,0 2-206 0 0,2 1-194 0 0,-20-35 1104 0 0,-2-3 70 0 0,-1 0 0 0 0,1 0 1 0 0,-1-1-1 0 0,0 1 0 0 0,0 0 1 0 0,2 9-1 0 0,0-4-69 0 0,-1-3 0 0 0,0 1 0 0 0,-1-1 0 0 0,3 14 0 0 0,3 11-188 0 0,-7-16-835 0 0,-3 21-3421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3-23T09:40:23.5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0 1 1871 0 0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3-23T09:40:24.3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1 898 2303 0 0,'0'3'283'0'0,"0"0"0"0"0,1 0 0 0 0,-1 0 0 0 0,1 0-1 0 0,0 0 1 0 0,0 0 0 0 0,0 0 0 0 0,0 0 0 0 0,1 0-1 0 0,-1 0 1 0 0,1-1 0 0 0,0 1 0 0 0,0-1 0 0 0,0 1-1 0 0,0-1 1 0 0,0 0 0 0 0,0 0 0 0 0,1 0 0 0 0,2 2-1 0 0,-4-3-137 0 0,1 0 0 0 0,0 0 0 0 0,-1 0-1 0 0,1 0 1 0 0,0-1 0 0 0,0 1-1 0 0,0-1 1 0 0,-1 1 0 0 0,1-1 0 0 0,0 1-1 0 0,0-1 1 0 0,0 0 0 0 0,0 0-1 0 0,0 0 1 0 0,0 0 0 0 0,-1-1 0 0 0,1 1-1 0 0,3-1 1 0 0,-2 0 18 0 0,-1 1-1 0 0,1 0 1 0 0,-1-1 0 0 0,1 1-1 0 0,-1 0 1 0 0,1 0-1 0 0,-1 1 1 0 0,1-1 0 0 0,-1 0-1 0 0,4 2 1 0 0,1 1 70 0 0,0 1 0 0 0,0 0 0 0 0,-1 0 0 0 0,1 1 0 0 0,-1 0 1 0 0,0 0-1 0 0,6 7 0 0 0,2 0 486 0 0,20 15 0 0 0,-25-20-582 0 0,-4-2 2 0 0,0-1-1 0 0,1 0 1 0 0,0-1 0 0 0,11 6-1 0 0,24 13 284 0 0,-18-11 23 0 0,29 11 16 0 0,-25-12 3 0 0,28 9-21 0 0,-29-11-90 0 0,25 4-38 0 0,-38-9-10 0 0,2-1-18 0 0,47 7-72 0 0,-47-6-30 0 0,-4-2-8 0 0,35 6-18 0 0,-34-5-66 0 0,1-1-6 0 0,40 4-28 0 0,-50-4-60 0 0,-1-1 1 0 0,0 0 0 0 0,1 0-1 0 0,-1 0 1 0 0,0-1 0 0 0,0 1-1 0 0,1 0 1 0 0,-1-1 0 0 0,0 0 0 0 0,3 0-1 0 0,-4 0 2 0 0,-1 1 0 0 0,1 0 0 0 0,0-1 0 0 0,-1 1 0 0 0,1-1 0 0 0,-1 1-1 0 0,1-1 1 0 0,-1 1 0 0 0,1-1 0 0 0,-1 1 0 0 0,1-1 0 0 0,-1 0 0 0 0,0 1 0 0 0,1-1-1 0 0,-1 0 1 0 0,0 1 0 0 0,1-1 0 0 0,-1 0 0 0 0,0 1 0 0 0,0-1 0 0 0,0-1 0 0 0,0-1-4 0 0,0-1 0 0 0,0 1 1 0 0,-1-1-1 0 0,0 0 1 0 0,0 1-1 0 0,0-1 1 0 0,0 1-1 0 0,0 0 1 0 0,-3-4-1 0 0,-2-11-129 0 0,5 16 98 0 0,1 1-1 0 0,0-1 1 0 0,-1 0-1 0 0,1 0 1 0 0,0 1 0 0 0,0-1-1 0 0,0 0 1 0 0,0 1-1 0 0,0-1 1 0 0,0 0-1 0 0,1 0 1 0 0,-1 1 0 0 0,1-1-1 0 0,-1 0 1 0 0,2-2-1 0 0,2-1-74 0 0,0 1-1 0 0,0-1 1 0 0,1 1 0 0 0,9-7-1 0 0,2-2 83 0 0,-8 6 18 0 0,1 1 9 0 0,-1-1-1 0 0,0 0 1 0 0,0 0 0 0 0,-1-1 0 0 0,8-10-1 0 0,-13 15-50 0 0,-1 1 0 0 0,1-1 1 0 0,-1 1-1 0 0,0-1 0 0 0,1 1 0 0 0,-1-1 0 0 0,-1 0 0 0 0,1 0 0 0 0,0 0 1 0 0,-1 1-1 0 0,1-1 0 0 0,-1 0 0 0 0,0-4 0 0 0,0 4 2 0 0,-1 1-1 0 0,1-1 1 0 0,-1 1 0 0 0,0 0-1 0 0,0-1 1 0 0,0 1-1 0 0,0 0 1 0 0,0 0 0 0 0,-1 0-1 0 0,1 0 1 0 0,-1 0-1 0 0,1 0 1 0 0,-1 0-1 0 0,0 0 1 0 0,0 1 0 0 0,-2-3-1 0 0,-17-12-111 0 0,2-1 0 0 0,0 0 0 0 0,2-1 0 0 0,0-2 0 0 0,0 1 0 0 0,2-2 0 0 0,-22-39 0 0 0,-41-122 654 0 0,16-6 255 0 0,-22-57-498 0 0,76 224-1084 0 0,-1 1-1 0 0,-22-37 1 0 0,13 34-4986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3-23T09:40:25.0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0 1839 0 0,'0'2'155'0'0,"-1"-1"-1"0"0,0 0 0 0 0,0 1 1 0 0,1-1-1 0 0,-1 0 0 0 0,1 1 1 0 0,0-1-1 0 0,-1 1 0 0 0,1-1 1 0 0,0 1-1 0 0,0-1 0 0 0,0 1 1 0 0,0-1-1 0 0,0 1 0 0 0,0-1 1 0 0,0 1-1 0 0,0 0 0 0 0,1-1 1 0 0,-1 0-1 0 0,1 1 1 0 0,-1-1-1 0 0,1 1 0 0 0,-1-1 1 0 0,3 3-1 0 0,0 0 799 0 0,0 1 0 0 0,1-1 1 0 0,0 0-1 0 0,0 0 0 0 0,5 4 1 0 0,-4-4-1105 0 0,-3-2 1170 0 0,6 4-10 0 0,3 0-674 0 0,-7-4-53 0 0,1 1-1 0 0,-1 0 1 0 0,0 0-1 0 0,0 0 1 0 0,7 7-1 0 0,2-4 735 0 0,40 18 0 0 0,-29-14-69 0 0,43 14 233 0 0,6 2-217 0 0,3 3-439 0 0,-5-1-140 0 0,-12-5-350 0 0,11 4-34 0 0,-48-19-16 0 0,-8-3-43 0 0,24 13 1 0 0,-27-13 13 0 0,33 19-269 0 0,4 4-1423 0 0,-17-8-344 0 0,-23-15-4225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3-23T09:40:25.4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14743 0 0,'0'37'1600'0'0,"0"-37"-1586"0"0,1 0 0 0 0,-1 1 0 0 0,0-1 0 0 0,0 0 0 0 0,0 1 0 0 0,0-1 0 0 0,1 0 0 0 0,-1 1 0 0 0,0-1 0 0 0,0 0 0 0 0,1 0 0 0 0,-1 1 0 0 0,0-1 0 0 0,1 0 0 0 0,-1 0 0 0 0,0 0 0 0 0,1 1 0 0 0,-1-1 0 0 0,0 0 0 0 0,1 0 0 0 0,-1 0 0 0 0,0 0 0 0 0,1 0 0 0 0,-1 0 0 0 0,0 0 0 0 0,1 0 0 0 0,-1 1 0 0 0,1-2 0 0 0,19 8 2851 0 0,28 11-2433 0 0,-36-13-15 0 0,2 0-43 0 0,43 16-180 0 0,-43-16-76 0 0,0-1-20 0 0,42 10-76 0 0,-42-11-314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3-23T09:40:25.7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173 67 14279 0 0,'-23'6'632'0'0,"7"-5"136"0"0,-1-2-616 0 0,7-2-152 0 0,2 0 0 0 0,4 0 0 0 0,-2 0 136 0 0,-3-2 0 0 0,-6-2 0 0 0,-3-4 0 0 0,0-1-744 0 0,3 2-144 0 0,6 2-32 0 0,4 1-4992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3-23T09:40:26.3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1 356 455 0 0,'0'9'430'0'0,"1"16"-1313"0"0,-1-24 1109 0 0,0 0 1 0 0,1-1-1 0 0,-1 1 0 0 0,0 0 0 0 0,0 0 1 0 0,1 0-1 0 0,-1 0 0 0 0,1-1 0 0 0,-1 1 1 0 0,1 0-1 0 0,-1 0 0 0 0,1-1 0 0 0,-1 1 0 0 0,1-1 1 0 0,0 1-1 0 0,-1 0 0 0 0,1-1 0 0 0,0 1 1 0 0,-1-1-1 0 0,1 1 0 0 0,0-1 0 0 0,0 0 1 0 0,0 1-1 0 0,0-1 0 0 0,1 2 417 0 0,1-1 217 0 0,10-1 3944 0 0,46 0-2907 0 0,-53-6-976 0 0,-3 3-809 0 0,2-1 79 0 0,0-1 0 0 0,0 1 0 0 0,0-1 0 0 0,-1-1 0 0 0,0 1 1 0 0,0 0-1 0 0,0-1 0 0 0,-1 0 0 0 0,5-11 0 0 0,-5 7-53 0 0,-1 1 0 0 0,0 0 0 0 0,-1-1 0 0 0,0 1-1 0 0,-1 0 1 0 0,0-1 0 0 0,0 1 0 0 0,-1-1 0 0 0,0 1 0 0 0,0-1 0 0 0,-1 1 0 0 0,-5-12 0 0 0,2 8-295 0 0,0 0 1 0 0,-1 0-1 0 0,-1 1 1 0 0,0 0 0 0 0,-1 0-1 0 0,-1 0 1 0 0,-15-16-1 0 0,10 10-575 0 0,11 13 546 0 0,-1 1 0 0 0,1 0 0 0 0,-1 0 0 0 0,1 0 0 0 0,-7-5 0 0 0,10 9 185 0 0,0 0 0 0 0,-1 0 0 0 0,1-1 0 0 0,0 1 0 0 0,0 0 0 0 0,-1 0 0 0 0,1 0 0 0 0,0 0-1 0 0,-1 0 1 0 0,1 0 0 0 0,0-1 0 0 0,-1 1 0 0 0,1 0 0 0 0,0 0 0 0 0,-1 0 0 0 0,1 0 0 0 0,0 0 0 0 0,-1 0 0 0 0,1 0-1 0 0,0 0 1 0 0,-1 0 0 0 0,1 0 0 0 0,0 1 0 0 0,-1-1 0 0 0,1 0 0 0 0,0 0 0 0 0,-1 0 0 0 0,1 0 0 0 0,0 0 0 0 0,-1 1-1 0 0,-4 9 170 0 0,2 15 204 0 0,5 14 562 0 0,2-1 1 0 0,12 52 0 0 0,-9-55-569 0 0,28 116 952 0 0,-28-128-1127 0 0,1-1 0 0 0,1 0-1 0 0,1 0 1 0 0,15 25 0 0 0,-23-44-162 0 0,1 1-1 0 0,-1-1 1 0 0,0 0 0 0 0,1 0-1 0 0,-1 0 1 0 0,1 0-1 0 0,6 4 1 0 0,-2-1 2 0 0,-1 0 45 0 0,6-4-4 0 0,34 5-1 0 0,-45-6-68 0 0,0-1 1 0 0,0 0-1 0 0,0 0 0 0 0,0 0 1 0 0,0 0-1 0 0,1 0 0 0 0,-1 0 1 0 0,0 0-1 0 0,0 0 0 0 0,0 0 1 0 0,0-1-1 0 0,0 1 1 0 0,0 0-1 0 0,1-1 0 0 0,-1 1 1 0 0,0-1-1 0 0,0 1 0 0 0,0-1 1 0 0,0 1-1 0 0,1-2 0 0 0,50-27 83 0 0,-49 28-79 0 0,-1-1 0 0 0,0 1 1 0 0,1-1-1 0 0,-1 1 0 0 0,0-1 1 0 0,0 0-1 0 0,4-3 0 0 0,25-31 36 0 0,-2 0 0 0 0,32-51-1 0 0,-55 76-24 0 0,130-209-826 0 0,-38 77-2723 0 0,-80 118 2074 0 0,-14 20-42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3-23T09:40:26.9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6447 0 0,'0'1'216'0'0,"0"0"-1"0"0,0 0 0 0 0,1 0 0 0 0,-1 0 0 0 0,0 0 0 0 0,1 0 0 0 0,-1 0 0 0 0,1 0 0 0 0,-1 0 0 0 0,1 0 1 0 0,0 0-1 0 0,-1-1 0 0 0,1 1 0 0 0,0 0 0 0 0,0 0 0 0 0,-1-1 0 0 0,1 1 0 0 0,0 0 0 0 0,0-1 0 0 0,1 1 1 0 0,3 2 3242 0 0,5 3-2162 0 0,30 16-68 0 0,-30-17-286 0 0,1-1-129 0 0,34 12-21 0 0,-34-12-61 0 0,3 1-231 0 0,66 25 285 0 0,-7 0-253 0 0,-17-7-402 0 0,-26-10-15 0 0,205 109-3 0 0,-178-85-112 0 0,76 62 0 0 0,-90-63 0 0 0,15 15 0 0 0,-18-14-51 0 0,14 10-514 0 0,-25-23 253 0 0,-22-18-82 0 0,3-2-349 0 0,27 11-154 0 0,-28-11-1125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11:00:17.291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24 55 24575,'-24'0'0,"40"0"0,41 0 0,-20 1 0,-21 0 0,-1 0 0,1-2 0,0 1 0,0-2 0,-1 0 0,1-1 0,-1 0 0,28-11 0,-28 9 0,1 1 0,-1 1 0,1 0 0,0 1 0,0 1 0,0 0 0,0 2 0,28 2 0,14 0 0,440-3 0,-362-18 0,-119 18-109,-4-2-16,0 2-1,0 0 0,0 1 1,0 0-1,0 1 0,0 0 1,-1 1-1,1 0 1,21 10-1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3-23T09:40:27.6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604 556 1839 0 0,'2'-3'134'0'0,"5"-14"3627"0"0,-2 12-3240 0 0,12-15-27 0 0,-13 15 924 0 0,-2 2-767 0 0,4-12 110 0 0,-5 15-689 0 0,-1 0-1 0 0,0-1 1 0 0,0 1-1 0 0,0-1 1 0 0,0 1-1 0 0,0-1 1 0 0,0 1-1 0 0,0 0 1 0 0,0-1-1 0 0,0 1 1 0 0,-1-1-1 0 0,1 1 1 0 0,0 0-1 0 0,0-1 1 0 0,0 1-1 0 0,0 0 0 0 0,0-1 1 0 0,-1 1-1 0 0,1-1 1 0 0,0 1-1 0 0,0 0 1 0 0,-1-1-1 0 0,1 1 1 0 0,0 0-1 0 0,-1 0 1 0 0,1-1-1 0 0,0 1 1 0 0,-1 0-1 0 0,1 0 1 0 0,0-1-1 0 0,-1 1 1 0 0,1 0-1 0 0,0 0 1 0 0,-1 0-1 0 0,1 0 1 0 0,-1 0-1 0 0,1 0 0 0 0,0-1 1 0 0,-1 1-1 0 0,1 0 1 0 0,-1 0-1 0 0,-16-1 1483 0 0,14 2-1483 0 0,1-1-1 0 0,0 1 0 0 0,-1 0 0 0 0,1 0 1 0 0,0 0-1 0 0,0 0 0 0 0,0 0 1 0 0,0 0-1 0 0,0 1 0 0 0,0-1 0 0 0,0 1 1 0 0,0-1-1 0 0,1 1 0 0 0,-1 0 1 0 0,0-1-1 0 0,1 1 0 0 0,0 0 0 0 0,-1 0 1 0 0,1 0-1 0 0,0 1 0 0 0,0-1 1 0 0,-1 2-1 0 0,-1 5-141 0 0,0-1 1 0 0,0 1-1 0 0,1-1 1 0 0,-2 15-1 0 0,3-14 15 0 0,1-1 0 0 0,-1 0 0 0 0,1 1 0 0 0,2 13 0 0 0,3 0-8 0 0,-3-13 58 0 0,-1-6 20 0 0,-1 0 0 0 0,1 0 0 0 0,0 0-1 0 0,0 0 1 0 0,0-1 0 0 0,0 1 0 0 0,1 0 0 0 0,1 2 0 0 0,0 3 31 0 0,-2-6-20 0 0,0 1 0 0 0,0-1 1 0 0,0 1-1 0 0,1 0 0 0 0,-1-1 0 0 0,1 0 1 0 0,-1 1-1 0 0,1-1 0 0 0,0 0 0 0 0,3 3 1 0 0,18 21 475 0 0,-9-15 136 0 0,18 9 31 0 0,-14-12-2 0 0,22 4-29 0 0,-38-11-559 0 0,1 0 0 0 0,-1-1 0 0 0,0 1 1 0 0,1-1-1 0 0,-1 1 0 0 0,0-1 0 0 0,4 0 0 0 0,42 1 546 0 0,-24-3-58 0 0,23-5-248 0 0,-26 2-107 0 0,17-9-19 0 0,-21 6-37 0 0,16-17-125 0 0,-29 20-41 0 0,1 1 1 0 0,0-1-1 0 0,-1 0 0 0 0,0-1 0 0 0,0 1 0 0 0,0 0 1 0 0,-1-1-1 0 0,0 0 0 0 0,0 0 0 0 0,-1 0 0 0 0,1 0 1 0 0,-1-1-1 0 0,0 1 0 0 0,-1 0 0 0 0,0-1 0 0 0,0 0 1 0 0,0 1-1 0 0,-1-1 0 0 0,0-12 0 0 0,-3 6 7 0 0,1 1-1 0 0,-2-1 1 0 0,1 0 0 0 0,-2 1-1 0 0,0 0 1 0 0,0 0 0 0 0,-1 1-1 0 0,-1-1 1 0 0,1 1 0 0 0,-2 1-1 0 0,0-1 1 0 0,0 1 0 0 0,-1 0-1 0 0,-13-11 1 0 0,-1 1-25 0 0,-1 2-1 0 0,-1 0 1 0 0,0 2 0 0 0,-2 0-1 0 0,-31-13 1 0 0,-200-77-728 0 0,172 72 363 0 0,-243-77-108 0 0,286 97 1417 0 0,40 13-910 0 0,1 0 0 0 0,0 0 0 0 0,-1 0 0 0 0,1-1 0 0 0,0 1 0 0 0,0-1 0 0 0,0 1 0 0 0,0-1 0 0 0,0 0 0 0 0,0 0 0 0 0,0 0 0 0 0,0 0 0 0 0,1 0 0 0 0,-3-3 0 0 0,4 4-5 0 0,0 1 0 0 0,0-1 0 0 0,0 1 0 0 0,0-1 0 0 0,0 1 0 0 0,-1-1 0 0 0,1 0 0 0 0,0 1 0 0 0,1-1 0 0 0,-1 1 0 0 0,0-1 0 0 0,0 1 0 0 0,0-1 0 0 0,0 1 0 0 0,0-1 0 0 0,0 1 0 0 0,1-1 0 0 0,-1 1 0 0 0,0-1 0 0 0,1 0 0 0 0,0 0 0 0 0,-1 1 0 0 0,1 0 0 0 0,-1-1 0 0 0,1 1 0 0 0,0 0 0 0 0,-1-1 0 0 0,1 1 0 0 0,0 0 0 0 0,-1 0 0 0 0,1 0 0 0 0,0-1 0 0 0,0 1 0 0 0,-1 0 0 0 0,1 0 0 0 0,0 0 0 0 0,0 0 0 0 0,-1 0 0 0 0,2 1 0 0 0,44-4 31 0 0,-42 3-6 0 0,0 0 1 0 0,-1 0 0 0 0,1 0-1 0 0,0 1 1 0 0,6 1-1 0 0,59 11 159 0 0,-34-6 0 0 0,35 7 6 0 0,-34-7 22 0 0,-13-3-152 0 0,184 41 551 0 0,-150-30-417 0 0,-1 3-1 0 0,-1 2 0 0 0,67 35 0 0 0,-93-40-111 0 0,-1 2 0 0 0,-1 0 1 0 0,0 2-1 0 0,-1 2 0 0 0,-2 0 1 0 0,0 1-1 0 0,31 38 0 0 0,-26-22-82 0 0,6 14 0 0 0,-12-15-39 0 0,-21-36 16 0 0,-1 0-1 0 0,0 1 1 0 0,0-1-1 0 0,0 0 0 0 0,-1 1 1 0 0,1 0-1 0 0,0-1 0 0 0,0 1 1 0 0,-1-1-1 0 0,1 1 0 0 0,-1 0 1 0 0,0-1-1 0 0,1 1 0 0 0,-1 2 1 0 0,0 0-40 0 0,0-4 25 0 0,0 0 0 0 0,0 1 0 0 0,0-1-1 0 0,0 0 1 0 0,0 0 0 0 0,0 0 0 0 0,0 1 0 0 0,0-1 0 0 0,0 0 0 0 0,0 0-1 0 0,0 0 1 0 0,0 1 0 0 0,0-1 0 0 0,0 0 0 0 0,0 0 0 0 0,0 0-1 0 0,0 0 1 0 0,0 1 0 0 0,-1-1 0 0 0,1 0 0 0 0,0 0 0 0 0,0 0-1 0 0,0 0 1 0 0,0 0 0 0 0,0 1 0 0 0,0-1 0 0 0,-1 0 0 0 0,1 0-1 0 0,0 0 1 0 0,0 0 0 0 0,0 0 0 0 0,0 0 0 0 0,-1 0 0 0 0,1 0-1 0 0,0 0 1 0 0,0 0 0 0 0,0 0 0 0 0,-1 0 0 0 0,1 1 0 0 0,0-1-1 0 0,0 0 1 0 0,0 0 0 0 0,0 0 0 0 0,-1-1 0 0 0,1 1 0 0 0,0 0-1 0 0,0 0 1 0 0,-10-3-3899 0 0,9 3 3232 0 0,-13-7-6325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3-23T09:40:48.45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2671 518 7367 0 0,'-1'-1'568'0'0,"-5"-1"347"0"0,2-10 2113 0 0,0-5-2637 0 0,1-18-1190 0 0,3 34 739 0 0,-2-1 63 0 0,1 1 151 0 0,-1 5-50 0 0,-7 9 67 0 0,7-10 28 0 0,-1 2 7 0 0,-13 27 56 0 0,0-4-198 0 0,0 6 0 0 0,13-26-56 0 0,-11 21 48 0 0,-4 3-165 0 0,-1-2 1 0 0,-1 0-1 0 0,-2-1 1 0 0,-32 34-1 0 0,-123 98 105 0 0,20-18 483 0 0,130-117 243 0 0,0 2 0 0 0,2 0 0 0 0,1 2 0 0 0,1 1 1 0 0,-29 51-1 0 0,7 5-1485 0 0,-4-3-1 0 0,-4-2 1 0 0,-91 110 0 0 0,-203 176-2047 0 0,231-261 3482 0 0,-61 58 2432 0 0,130-117-1344 0 0,-64 86 0 0 0,74-78-1264 0 0,3 3 0 0 0,-39 90 0 0 0,23-44-2009 0 0,-98 150-6569 0 0,29-54 8591 0 0,101-166 860 0 0,-7 14 100 0 0,5-3-195 0 0,0-1-268 0 0,2 0-278 0 0,0-1-352 0 0,3-7-229 0 0,-25 56-134 0 0,20-45-173 0 0,1-5-165 0 0,1 1-222 0 0,0-2 11 0 0,-2-2 24 0 0,17-31 432 0 0,-12 22-149 0 0,-1-1 218 0 0,-31 56 507 0 0,38-68-226 0 0,6-14 46 0 0,1 2 10 0 0,-8 23 2706 0 0,14-21-3633 0 0,-4-8 601 0 0,2 4-35 0 0,0 0 0 0 0,0 0 0 0 0,1 0 1 0 0,0 0-1 0 0,-1 0 0 0 0,1 0 0 0 0,5 4 0 0 0,-3-4 24 0 0,1 0-1 0 0,-1-1 1 0 0,1 1-1 0 0,0-1 0 0 0,9 3 1 0 0,-15-6 11 0 0,9 4-107 0 0,1-1-509 0 0,27 9 280 0 0,-28-9 8 0 0,-1 1-512 0 0,25 12 590 0 0,-25-12 88 0 0,0 1-16 0 0,24 17 288 0 0,-24-16 1066 0 0,1-1-821 0 0,25 15-90 0 0,-26-15 179 0 0,1-1-249 0 0,25 13-90 0 0,-26-13-31 0 0,2 3 0 0 0,29 18-79 0 0,-29-19-98 0 0,-2 1-3 0 0,23 23-48 0 0,-24-22-232 0 0,1 2-102 0 0,1 1 319 0 0,-2-3-114 0 0,0 1 1 0 0,11 19 0 0 0,10 18-676 0 0,-23-37 802 0 0,15 28-578 0 0,4 13 443 0 0,-19-40 266 0 0,16 31-39 0 0,-16-31 118 0 0,19 29 452 0 0,-18-29-389 0 0,-1-3 34 0 0,-1 0 1 0 0,1 0 0 0 0,10 10 0 0 0,-7-7-14 0 0,25 28 600 0 0,-25-29-588 0 0,28 28 574 0 0,-27-27-620 0 0,30 26 260 0 0,-29-27-301 0 0,30 25 220 0 0,4 0-253 0 0,6 4-30 0 0,-36-26-4 0 0,32 19-94 0 0,10 5-110 0 0,-44-28 147 0 0,36 20-337 0 0,-35-21 310 0 0,36 18-356 0 0,11 3-151 0 0,5 1-15 0 0,7 3-28 0 0,2-1 17 0 0,-4-3 204 0 0,-5 1 78 0 0,-10-2 308 0 0,12 7 55 0 0,-45-23 9 0 0,-4-2 103 0 0,21 14 1 0 0,27 17 252 0 0,3 1 84 0 0,-3 1 9 0 0,-1 1-172 0 0,-4-3-60 0 0,-15-9-228 0 0,9 4-22 0 0,0-4-20 0 0,-39-22-6 0 0,-6-4-40 0 0,0 0 1 0 0,20 7 0 0 0,25 9-615 0 0,-1-3-126 0 0,-1 1-83 0 0,-4-2-26 0 0,-18-6 438 0 0,-23-9-10 0 0,2 2-1 0 0,30 11 44 0 0,-30-11 184 0 0,-2-1 79 0 0,24 10 18 0 0,-24-10 511 0 0,1 0-40 0 0,25 9 35 0 0,-26-9 3002 0 0,0-2-2705 0 0,32 3 1315 0 0,-34-6-1838 0 0,17-6-90 0 0,-17 6-19 0 0,-3-1-184 0 0,11-10-103 0 0,-10 9-29 0 0,-3 0-102 0 0,4-7-1095 0 0,-2-1 1 0 0,0 1 0 0 0,0-1 0 0 0,-1 0 0 0 0,-1 0 0 0 0,1-13 0 0 0,2-16-1422 0 0,5-2 3646 0 0,8-8 2263 0 0,3 1 0 0 0,37-70 0 0 0,68-87 871 0 0,1 11-3630 0 0,277-415 905 0 0,78-133 2076 0 0,-381 568-3276 0 0,136-225-655 0 0,-150 273 673 0 0,127-144-1 0 0,123-95-3455 0 0,-288 319 2752 0 0,71-80-902 0 0,-97 102 1532 0 0,-1-1 0 0 0,-2-1 0 0 0,18-33 0 0 0,-31 47 914 0 0,0 1 1 0 0,-2-1-1 0 0,6-25 1 0 0,-7 26 191 0 0,0 1 0 0 0,1-1 0 0 0,0 1 0 0 0,12-23 0 0 0,33-35 1116 0 0,-34 50-3168 0 0,20-32 1 0 0,-35 52 1036 0 0,1-1 1 0 0,-1 1 0 0 0,0-1 0 0 0,1 1 0 0 0,-1-1-1 0 0,0 1 1 0 0,0-1 0 0 0,1 0 0 0 0,-1 1 0 0 0,0-1-1 0 0,0 1 1 0 0,0-1 0 0 0,0 1 0 0 0,0-1 0 0 0,0 0-1 0 0,0 1 1 0 0,0-1 0 0 0,0 0 0 0 0,0 1 0 0 0,0-1 0 0 0,0 1-1 0 0,0-1 1 0 0,0 1 0 0 0,-1-1 0 0 0,1 0 0 0 0,0 1-1 0 0,0-1 1 0 0,-1 1 0 0 0,1-1 0 0 0,0 1 0 0 0,-1-1-1 0 0,1 1 1 0 0,-1-1 0 0 0,1 1 0 0 0,0 0 0 0 0,-1-1-1 0 0,1 1 1 0 0,-1 0 0 0 0,1-1 0 0 0,-1 1 0 0 0,1 0 0 0 0,-1-1-1 0 0,0 1 1 0 0,1 0 0 0 0,-1 0 0 0 0,1 0 0 0 0,-1 0-1 0 0,0-1 1 0 0,1 1 0 0 0,-1 0 0 0 0,0 0 0 0 0,-5 0-120 0 0,0-1 1 0 0,0 1 0 0 0,1 0-1 0 0,-7 0 1 0 0,8 1 90 0 0,-7-1-50 0 0,-3 1 224 0 0,1 0 1 0 0,-1-1-1 0 0,-20-3 1 0 0,29 2-82 0 0,0 0 0 0 0,1 0 1 0 0,-1-1-1 0 0,1 0 1 0 0,-1 0-1 0 0,1 0 0 0 0,0 0 1 0 0,0 0-1 0 0,0-1 0 0 0,0 0 1 0 0,0 0-1 0 0,1 0 0 0 0,-1 0 1 0 0,-2-4-1 0 0,-63-81-1159 0 0,51 61 940 0 0,-1 2 0 0 0,-2 0 0 0 0,0 2-1 0 0,-35-30 1 0 0,10 21 149 0 0,-1 2 1 0 0,-66-30-1 0 0,-5-4 542 0 0,27 7 890 0 0,3-4 1 0 0,-103-92-1 0 0,51 28-760 0 0,-238-194-94 0 0,76 132-261 0 0,71 50-112 0 0,144 79-172 0 0,-222-136-69 0 0,267 172-593 0 0,0 2 0 0 0,-85-28 1 0 0,84 37-6725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3-23T09:46:14.591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223 51 1839 0 0,'-7'8'571'0'0,"0"-1"0"0"0,0 1-1 0 0,1 1 1 0 0,-11 17 0 0 0,18-25-503 0 0,0-1 0 0 0,-1 1 0 0 0,1-1 0 0 0,-1 1 1 0 0,1-1-1 0 0,-1 1 0 0 0,1-1 0 0 0,-1 1 0 0 0,1 0 0 0 0,-1-1 1 0 0,0 1-1 0 0,1 0 0 0 0,-1-1 0 0 0,0 1 0 0 0,0 0 0 0 0,1-1 0 0 0,-1 1 1 0 0,0 0-1 0 0,0 0 0 0 0,0-1 0 0 0,0 1 0 0 0,0 0 0 0 0,0 0 1 0 0,0 1-1 0 0,1 7-122 0 0,0 1-1 0 0,0-1 1 0 0,2 1 0 0 0,3 11 549 0 0,-1-14-123 0 0,15 20 60 0 0,-15-20 1808 0 0,0 0-1466 0 0,18 24-113 0 0,-21-29-504 0 0,-1 1 1 0 0,1-1-1 0 0,-1 1 0 0 0,0 0 0 0 0,0 0 1 0 0,0-1-1 0 0,0 1 0 0 0,0 0 1 0 0,0 0-1 0 0,0 4 0 0 0,-1-2-151 0 0,2 6-32 0 0,-2-1 0 0 0,1 0-1 0 0,-1 0 1 0 0,-1 0 0 0 0,0 0 0 0 0,0 0 0 0 0,-4 15-1 0 0,-24 64-1334 0 0,-10 4 1108 0 0,-16 47 1605 0 0,50-123-1108 0 0,1 0 0 0 0,1 0 0 0 0,0 0 0 0 0,1 0 0 0 0,1 1 0 0 0,1 27 0 0 0,13 38 936 0 0,-10-59-1242 0 0,0-1-1 0 0,-2 1 1 0 0,0 0-1 0 0,-2-1 1 0 0,0 1 0 0 0,-2-1-1 0 0,-7 29 1 0 0,-52 155-2223 0 0,52-178 2017 0 0,-7 18 180 0 0,7-23 325 0 0,1 1 0 0 0,2 0 0 0 0,-8 41 0 0 0,15-61 77 0 0,0-1 1 0 0,0 1-1 0 0,1-1 1 0 0,0 1-1 0 0,-1-1 1 0 0,1 1-1 0 0,1-1 1 0 0,-1 1-1 0 0,1-1 1 0 0,0 0-1 0 0,0 0 1 0 0,3 6-1 0 0,-4-8-547 0 0,3 4 1319 0 0,5 0-800 0 0,26 17-148 0 0,-27-17-66 0 0,-2 0-58 0 0,18 21-221 0 0,-18-20-122 0 0,-3 1-30 0 0,8 23-32 0 0,-9-28 297 0 0,-1 0 0 0 0,0 1-1 0 0,0-1 1 0 0,0 0 0 0 0,0 1-1 0 0,-1-1 1 0 0,1 1 0 0 0,-1 5 0 0 0,0 2-83 0 0,3 32-248 0 0,-3 0 0 0 0,-1 0 0 0 0,-10 63 0 0 0,3-38 838 0 0,-3 87 2667 0 0,15-129-2407 0 0,-2-13-443 0 0,-2-11-21 0 0,2 4-21 0 0,11 29-10 0 0,-3-12-120 0 0,-8-18-130 0 0,2 2-65 0 0,9 18-14 0 0,-10-19-27 0 0,0 0-113 0 0,9 18-49 0 0,-9-18-11 0 0,0 1 30 0 0,1 2 246 0 0,-2-5 38 0 0,0 0 0 0 0,0 0 0 0 0,-1 0 0 0 0,1 0 0 0 0,-1 0 0 0 0,1 6 1 0 0,0-3-7 0 0,4 32-150 0 0,4 77 2662 0 0,-3-121-2400 0 0,21-17 1 0 0,-25 18-105 0 0,1 0 0 0 0,-1 0 1 0 0,0 0-1 0 0,0 0 1 0 0,0-1-1 0 0,0 1 1 0 0,-1-1-1 0 0,0 0 1 0 0,0 1-1 0 0,1-7 1 0 0,-3 10-257 0 0,4-4-299 0 0,-3 4 438 0 0,-3 5-55 0 0,0 3 79 0 0,-1 0 132 0 0,1-1 0 0 0,0 0 0 0 0,0 1 0 0 0,1-1 0 0 0,0 1 0 0 0,0-1 1 0 0,0 1-1 0 0,1 0 0 0 0,0 12 980 0 0,11-21-823 0 0,33-8-1 0 0,-33 7 8 0 0,-2-2 34 0 0,25-16 12 0 0,-25 15 2 0 0,-1 2-25 0 0,25-12-102 0 0,-15 10-58 0 0,21-4-146 0 0,-29 7-83 0 0,-1 6-522 0 0,29 9 434 0 0,-28-9-2 0 0,-2 2-53 0 0,27 13 320 0 0,-34-17 20 0 0,1-1 0 0 0,-1 1 0 0 0,0-1 0 0 0,0 1 0 0 0,0-1 0 0 0,1 1 0 0 0,-1-1 0 0 0,0 0 0 0 0,1 1 0 0 0,-1-1 0 0 0,0 0 0 0 0,1 0 0 0 0,-1 0 0 0 0,2-1 0 0 0,45 1 141 0 0,-36 0 84 0 0,-3-2 21 0 0,26-9 10 0 0,-26 8 26 0 0,1-2 9 0 0,2 0-193 0 0,-1 0 57 0 0,-1 0 1 0 0,15-9 0 0 0,2-2-12 0 0,-20 12-58 0 0,2-1-12 0 0,29-14-29 0 0,-16 11-109 0 0,27-7-16 0 0,-37 11-11 0 0,57-2-482 0 0,-59 8 390 0 0,30 5 96 0 0,-21-2 35 0 0,25 13 42 0 0,1 3 37 0 0,-26-15 103 0 0,23 4 38 0 0,-31-7 7 0 0,0-2-8 0 0,34 2-46 0 0,-34-3-22 0 0,0-1-2 0 0,43-5-16 0 0,7-7-81 0 0,-12-2-84 0 0,-39 11-13 0 0,-1 2-50 0 0,28-9-217 0 0,-28 8-92 0 0,-5 3-108 0 0,-1 0 477 0 0,0 0 0 0 0,1-1 1 0 0,-1 1-1 0 0,0-1 0 0 0,5-1 1 0 0,-5 1-336 0 0,1 0 0 0 0,-1 1 0 0 0,0-1 0 0 0,1 1 0 0 0,-1-1 0 0 0,5 1 0 0 0,-3 7 327 0 0,16 18 241 0 0,-21-25-135 0 0,1 0 0 0 0,-1 0 0 0 0,0 1-1 0 0,1-1 1 0 0,-1 0 0 0 0,0 0 0 0 0,1 1 0 0 0,-1-1 0 0 0,0 0 0 0 0,0 0-1 0 0,1 1 1 0 0,-1-1 0 0 0,0 0 0 0 0,0 1 0 0 0,0-1 0 0 0,0 0 0 0 0,1 1 0 0 0,-1-1-1 0 0,0 1 1 0 0,0-1 0 0 0,0 0 0 0 0,0 1 0 0 0,0-1 0 0 0,0 1 0 0 0,-4 10 1817 0 0,12-31-712 0 0,16-25-419 0 0,-19 34-496 0 0,10-15-33 0 0,0 0-223 0 0,-1 1-397 0 0,-11 19-119 0 0,-2 3-659 0 0,4-11 383 0 0,-5 14 773 0 0,0-1-1 0 0,1 1 1 0 0,-1 0-1 0 0,0 0 1 0 0,0-1 0 0 0,0 1-1 0 0,0 0 1 0 0,0-1 0 0 0,0 1-1 0 0,0 0 1 0 0,0 0-1 0 0,0-1 1 0 0,0 1 0 0 0,0 0-1 0 0,0-1 1 0 0,0 1 0 0 0,0 0-1 0 0,-1 0 1 0 0,1-1 0 0 0,0 1-1 0 0,0 0 1 0 0,0 0-1 0 0,0-1 1 0 0,0 1 0 0 0,0 0-1 0 0,-1 0 1 0 0,1-1 0 0 0,0 1-1 0 0,0 0 1 0 0,0 0-1 0 0,-1 0 1 0 0,1-1 0 0 0,0 1-1 0 0,0 0 1 0 0,-1 0 0 0 0,-10-3-1331 0 0,7 2 1200 0 0,3 1 240 0 0,0-1 0 0 0,0 1 0 0 0,0-1 1 0 0,1 0-1 0 0,-1 0 0 0 0,0 0 0 0 0,0 1 1 0 0,0-1-1 0 0,1 0 0 0 0,-1 0 0 0 0,0 0 1 0 0,1 0-1 0 0,-1 0 0 0 0,1 0 0 0 0,-1 0 1 0 0,1 0-1 0 0,0 0 0 0 0,-1-1 0 0 0,1 1 1 0 0,0 0-1 0 0,0-1 0 0 0,-2-27 875 0 0,2 24-726 0 0,2-16 57 0 0,0 1 0 0 0,2 0 0 0 0,8-33 0 0 0,-2 15-263 0 0,-1-1-913 0 0,-1-1 0 0 0,-2 0 0 0 0,-2 0 0 0 0,-3-79 0 0 0,-3 70 2065 0 0,3 0 0 0 0,1-1-1 0 0,10-57 1 0 0,39-143 1115 0 0,-7 44-3156 0 0,-38 166-283 0 0,-3 0 0 0 0,-1 1 0 0 0,-2-1 0 0 0,-2 0-1 0 0,-13-76 1 0 0,9 72 1441 0 0,1 0 0 0 0,3 0-1 0 0,1-1 1 0 0,9-82-1 0 0,0 78 649 0 0,5-66 1421 0 0,-12 101-2192 0 0,-1 0 1 0 0,-1 1-1 0 0,0-1 0 0 0,-1 0 1 0 0,0 1-1 0 0,-6-19 0 0 0,4 24-470 0 0,0-1 0 0 0,-1 1 0 0 0,0-1 0 0 0,0 1 0 0 0,-1 1 0 0 0,0-1 0 0 0,-1 1 0 0 0,-12-12 0 0 0,9 10 124 0 0,1 0-1 0 0,1-1 0 0 0,0 0 1 0 0,-9-13-1 0 0,9 8 383 0 0,-27-43 559 0 0,31 53-881 0 0,0 0 0 0 0,0 0 0 0 0,-1 0 0 0 0,1 1 0 0 0,-1-1-1 0 0,0 1 1 0 0,0 0 0 0 0,-6-3 0 0 0,8 6 33 0 0,0-1 0 0 0,0 1 0 0 0,0 0 0 0 0,0 0-1 0 0,-1 1 1 0 0,1-1 0 0 0,0 0 0 0 0,-1 1 0 0 0,1 0 0 0 0,0 0-1 0 0,-4 0 1 0 0,-39 9-915 0 0,20-4 1044 0 0,-21 5 284 0 0,34-7 191 0 0,1 0 1 0 0,0 0-1 0 0,-1-2 0 0 0,0 1 1 0 0,0-1-1 0 0,1-1 1 0 0,-1-1-1 0 0,-16-2 0 0 0,1-4 206 0 0,-28-11 0 0 0,36 10-984 0 0,-1 2 1 0 0,-1 0 0 0 0,-27-4 0 0 0,19 8-615 0 0,1 1 1 0 0,0 2-1 0 0,0 1 1 0 0,0 1-1 0 0,-30 7 1 0 0,-141 45 1106 0 0,166-45 538 0 0,13-4 162 0 0,-1-1 0 0 0,0 0 0 0 0,-1-2 1 0 0,1 0-1 0 0,-43-2 0 0 0,48-2-583 0 0,0-1 0 0 0,0-1 0 0 0,0 0 1 0 0,0-1-1 0 0,1-1 0 0 0,-1-1 0 0 0,1 0 0 0 0,-19-11 0 0 0,19 8-992 0 0,0 1 0 0 0,-1 1 0 0 0,-26-9 0 0 0,37 14 124 0 0,0 1-1 0 0,-1 0 1 0 0,1 0 0 0 0,-1 1-1 0 0,1 0 1 0 0,-1 0 0 0 0,1 0-1 0 0,-1 1 1 0 0,1-1-1 0 0,-1 2 1 0 0,1-1 0 0 0,0 1-1 0 0,-8 3 1 0 0,-2 2-1101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3-23T09:46:17.387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201 58 6911 0 0,'0'0'3610'0'0,"11"1"-3044"0"0,33 4-71 0 0,-33-4 398 0 0,-3 7-894 0 0,27 23-650 0 0,-34-31 602 0 0,0 1-1 0 0,0 0 0 0 0,0-1 0 0 0,-1 1 0 0 0,1 0 1 0 0,-1 0-1 0 0,1 0 0 0 0,0 0 0 0 0,-1-1 1 0 0,1 1-1 0 0,-1 0 0 0 0,0 0 0 0 0,1 0 0 0 0,-1 0 1 0 0,0 0-1 0 0,0 0 0 0 0,1 0 0 0 0,-1 0 1 0 0,0 0-1 0 0,0 0 0 0 0,0 1 0 0 0,0-1 0 0 0,0 0 1 0 0,-1 0-1 0 0,1 0 0 0 0,0 0 0 0 0,0 0 0 0 0,-1 0 1 0 0,0 1-1 0 0,0 3-209 0 0,-12 32-858 0 0,0 0-1 0 0,-3-1 1 0 0,-27 48-1 0 0,19-40 3001 0 0,-24 63-1 0 0,43-91-928 0 0,0 0-1 0 0,1 0 1 0 0,1 0-1 0 0,-2 24 1 0 0,6 73 1414 0 0,-1-104-2389 0 0,1 29 43 0 0,-1 32-477 0 0,-9 74 0 0 0,-1-50-626 0 0,-37 148 0 0 0,37-206 1050 0 0,-1 3 10 0 0,2 0-1 0 0,-6 53 0 0 0,14-62 22 0 0,1-18 6 0 0,0-6 5 0 0,0 0 1 0 0,1 0 0 0 0,-1 0 0 0 0,3 9-1 0 0,-2-7 11 0 0,-1-2 1 0 0,1-1 0 0 0,0 0-1 0 0,0 0 1 0 0,3 9 0 0 0,-2-6 4 0 0,9 24 190 0 0,0-5-29 0 0,-8-20 4 0 0,1 2 8 0 0,15 29 35 0 0,-14-28 18 0 0,0-1 3 0 0,13 27-16 0 0,-14-27-65 0 0,-1 0-23 0 0,10 29-7 0 0,-9-21-78 0 0,-3-9-124 0 0,0-4-43 0 0,0 0 1 0 0,-1 1 0 0 0,0-1-1 0 0,0 0 1 0 0,-1 8 0 0 0,-2 19-492 0 0,-1-1-1 0 0,-11 37 1 0 0,-2-10-192 0 0,-30 113 2294 0 0,45-159-1090 0 0,1-8-372 0 0,1-1 0 0 0,-1 0 0 0 0,1 0-1 0 0,0 0 1 0 0,0 1 0 0 0,0-1 0 0 0,0 4-1 0 0,1 10 495 0 0,1 19 438 0 0,0-13-458 0 0,-2-16 11 0 0,1 1 2 0 0,7 38 214 0 0,-4-23-582 0 0,-3-17-22 0 0,0 3-59 0 0,2 2-117 0 0,-1-5-48 0 0,-1 1 1 0 0,0 0-1 0 0,0-1 1 0 0,1 10 0 0 0,-1-8-17 0 0,0 21-390 0 0,-3-14 197 0 0,0 1 1 0 0,0-1-1 0 0,-2 1 0 0 0,0-1 0 0 0,-8 18 0 0 0,-35 72-369 0 0,45-100 1103 0 0,0-1 0 0 0,1 0 0 0 0,-1 1 0 0 0,1 0 0 0 0,0-1 0 0 0,-1 7 0 0 0,2-9-419 0 0,0 0-1 0 0,0 0 1 0 0,0 0-1 0 0,0 0 1 0 0,0 0-1 0 0,0 0 0 0 0,0 0 1 0 0,1 0-1 0 0,-1 0 1 0 0,0 0-1 0 0,1 0 1 0 0,-1 0-1 0 0,0-1 1 0 0,1 1-1 0 0,-1 0 1 0 0,2 1-1 0 0,-2-1-8 0 0,1 0-1 0 0,-1-1 1 0 0,1 1 0 0 0,-1 0-1 0 0,1 0 1 0 0,-1 0 0 0 0,0 0-1 0 0,1 0 1 0 0,-1 0 0 0 0,0 0-1 0 0,0 0 1 0 0,0 0 0 0 0,0 0-1 0 0,0 0 1 0 0,0 0 0 0 0,0 1-1 0 0,9-5-358 0 0,26-8-64 0 0,-26 9-250 0 0,-3-2-1688 0 0,19-12 1550 0 0,-19 12 0 0 0,-1 0-737 0 0,15-11 1021 0 0,-15 11 100 0 0,1-1 21 0 0,26-23 83 0 0,-1 0 632 0 0,7-5 279 0 0,-31 27-460 0 0,-3 2-36 0 0,0 1-1 0 0,0-1 1 0 0,0 1 0 0 0,0 0-1 0 0,0 1 1 0 0,6-4-1 0 0,-2 0 39 0 0,-3 3-71 0 0,-1 0-1 0 0,0 0 0 0 0,1 0 0 0 0,0 1 0 0 0,-1 0 0 0 0,9-3 1 0 0,-3 0-13 0 0,-4 2-16 0 0,0 1 0 0 0,0-1 0 0 0,-1 1-1 0 0,1 0 1 0 0,8-1 0 0 0,34-7 91 0 0,14 4-128 0 0,-35 6-92 0 0,-10 2 48 0 0,36 1-128 0 0,-39-1 80 0 0,68 12-16 0 0,-18-3 30 0 0,-4-3 52 0 0,-1-6 14 0 0,0-3 0 0 0,11-2 152 0 0,-16 1-88 0 0,-40 1 6 0 0,-1 1 22 0 0,62-2 201 0 0,-62 3-280 0 0,-2-1 12 0 0,-1 0 0 0 0,21-3 0 0 0,24-3-1264 0 0,-15 1 782 0 0,-30 4 94 0 0,1 0-533 0 0,31-2 860 0 0,-32 2 863 0 0,0 1-454 0 0,31-1-22 0 0,-30 1 665 0 0,-2-2-839 0 0,27-5-1 0 0,-27 5 722 0 0,-1-1-516 0 0,24-9-14 0 0,-24 9 215 0 0,-2-1-310 0 0,2 0-189 0 0,-5 2-54 0 0,1 0 0 0 0,-1 0 0 0 0,0 0 1 0 0,1 0-1 0 0,-1-1 0 0 0,0 1 0 0 0,3-4 1 0 0,10-9-94 0 0,-12 11-326 0 0,-1 0-170 0 0,1 0 358 0 0,-2 3 120 0 0,-1 0 0 0 0,1-1 0 0 0,-1 1 0 0 0,0 0 0 0 0,1-1 0 0 0,-1 1 0 0 0,0-1 0 0 0,0 1 0 0 0,0-1 0 0 0,0 0 0 0 0,0 0 1 0 0,0-2-1 0 0,0 3-55 0 0,-1 0 0 0 0,0 0 0 0 0,0 1 0 0 0,0-1 0 0 0,1 0 0 0 0,-1 1 1 0 0,0-1-1 0 0,0 0 0 0 0,0 0 0 0 0,0 1 0 0 0,0-1 0 0 0,-1 0 0 0 0,1 0 0 0 0,0 1 1 0 0,0-1-1 0 0,0 0 0 0 0,-1 1 0 0 0,1-1 0 0 0,0 0 0 0 0,0 1 0 0 0,-1-1 0 0 0,1 0 1 0 0,-1 1-1 0 0,1-1 0 0 0,-1 1 0 0 0,1-1 0 0 0,-1 1 0 0 0,1-1 0 0 0,-1 1 0 0 0,1-1 1 0 0,-1 1-1 0 0,0-1 0 0 0,1 1 0 0 0,-1 0 0 0 0,0-1 0 0 0,-4 0 233 0 0,1 0 0 0 0,0 0 0 0 0,-1 0 0 0 0,1 1-1 0 0,-6-1 1 0 0,7 1 240 0 0,0 0 0 0 0,1 0-1 0 0,-1 0 1 0 0,0 0 0 0 0,1-1 0 0 0,-1 1 0 0 0,0-1-1 0 0,1 0 1 0 0,-1 0 0 0 0,1 0 0 0 0,-5-2-1 0 0,5 0-157 0 0,0 1 0 0 0,1 0 0 0 0,-1 0-1 0 0,1-1 1 0 0,0 1 0 0 0,0-1-1 0 0,0 1 1 0 0,0-1 0 0 0,0 1 0 0 0,1-1-1 0 0,-1 0 1 0 0,1-4 0 0 0,-2-38 315 0 0,2 25-552 0 0,-3-41-3740 0 0,-23-113-1 0 0,3 74 3396 0 0,-52-204 6778 0 0,61 238-6745 0 0,2-1-1 0 0,3 0 1 0 0,1-108 0 0 0,22-31 255 0 0,0 28 40 0 0,-14 158-197 0 0,-1 0 0 0 0,-1-1 0 0 0,-1 2 0 0 0,-8-33 0 0 0,-31-73-1270 0 0,37 113 1877 0 0,2 0 0 0 0,0 0 0 0 0,0 0 0 0 0,1 0 0 0 0,1-1 0 0 0,0 1 0 0 0,2-23 0 0 0,2-1 1009 0 0,12-46 0 0 0,-7 38-986 0 0,-4 7-132 0 0,-4 34-332 0 0,0 1-1 0 0,0-1 1 0 0,-1 0 0 0 0,1 1-1 0 0,-1-1 1 0 0,1 0 0 0 0,-1 1-1 0 0,0-1 1 0 0,0 1-1 0 0,0-1 1 0 0,-3-3 0 0 0,4 5 11 0 0,-1 0 0 0 0,0 1 0 0 0,1-1 0 0 0,-1 0 0 0 0,0 1 0 0 0,0-1 0 0 0,0 0 0 0 0,1 1 1 0 0,-1-1-1 0 0,0 1 0 0 0,0-1 0 0 0,0 1 0 0 0,0-1 0 0 0,0 1 0 0 0,0 0 0 0 0,0 0 0 0 0,0-1 0 0 0,0 1 1 0 0,0 0-1 0 0,0 0 0 0 0,0 0 0 0 0,0 0 0 0 0,0 0 0 0 0,0 0 0 0 0,0 0 0 0 0,-2 1 0 0 0,-3 1-70 0 0,1 0-1 0 0,0 0 0 0 0,-11 5 0 0 0,13-5 476 0 0,0 0-1 0 0,-1 0 1 0 0,1-1-1 0 0,0 0 1 0 0,-1 1-1 0 0,1-1 1 0 0,-6 0-1 0 0,9-1-217 0 0,0 0 0 0 0,-1 0 0 0 0,1 0 0 0 0,-1 0 0 0 0,1-1 0 0 0,-1 1-1 0 0,1 0 1 0 0,0 0 0 0 0,-1-1 0 0 0,1 1 0 0 0,-1 0 0 0 0,1 0 0 0 0,0-1 0 0 0,0 1 0 0 0,-1-1-1 0 0,1 1 1 0 0,0 0 0 0 0,-1-1 0 0 0,1 1 0 0 0,0-1 0 0 0,0 1 0 0 0,0 0 0 0 0,-1-1-1 0 0,1 0 1 0 0,-5-17 991 0 0,0 2-639 0 0,4 14-985 0 0,-1-1-1 0 0,0 1 1 0 0,0-1-1 0 0,-1 1 1 0 0,1 0 0 0 0,0 0-1 0 0,-1 0 1 0 0,0 0-1 0 0,1 0 1 0 0,-1 1-1 0 0,0-1 1 0 0,0 1 0 0 0,0-1-1 0 0,0 1 1 0 0,0 0-1 0 0,0 1 1 0 0,0-1-1 0 0,0 0 1 0 0,0 1-1 0 0,-6-1 1 0 0,-6 1 120 0 0,0 1 1 0 0,0 0-1 0 0,-19 4 0 0 0,8-1 2104 0 0,15-2-781 0 0,0-1-1 0 0,0-1 1 0 0,0 0 0 0 0,0 0 0 0 0,0-1 0 0 0,0-1-1 0 0,-14-3 1 0 0,18 3-461 0 0,0-1 0 0 0,0 1-1 0 0,0-2 1 0 0,1 1 0 0 0,-1-1 0 0 0,1 0 0 0 0,0 0-1 0 0,0-1 1 0 0,0 1 0 0 0,1-2 0 0 0,-9-8 0 0 0,-30-42 463 0 0,-14-15-2350 0 0,50 62 828 0 0,-1 0 0 0 0,0 1-1 0 0,-1 0 1 0 0,0 1 0 0 0,-16-9 0 0 0,12 9 148 0 0,1 1 0 0 0,-1 0-1 0 0,0 1 1 0 0,-1 0 0 0 0,1 2 0 0 0,-1-1 0 0 0,0 2 0 0 0,-22-2 0 0 0,15 4 609 0 0,1 1 1 0 0,0 1 0 0 0,-1 1-1 0 0,1 1 1 0 0,-27 8 0 0 0,-27 10 1516 0 0,27-6-747 0 0,-1-3 1 0 0,-70 11-1 0 0,106-23-5065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3-23T09:46:18.110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38 1 1839 0 0,'-6'4'160'0'0,"0"1"-160"0"0,3-2 0 0 0,0-3 0 0 0,2 0 152 0 0,-2 1-8 0 0,-2 2 0 0 0,-5 2-1104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3-23T09:46:20.065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177 210 6911 0 0,'0'0'4666'0'0,"4"8"-3936"0"0,11 25-111 0 0,-12-25-19 0 0,-2-1-59 0 0,3 18-219 0 0,-3-19-98 0 0,0 0-22 0 0,0 22-35 0 0,-3 1-154 0 0,-1-1-1 0 0,-2 0 1 0 0,0 0-1 0 0,-16 42 1 0 0,12-37 108 0 0,-39 163 1572 0 0,39-144-985 0 0,-5 95 0 0 0,8-38-618 0 0,1-47 186 0 0,5 76 1 0 0,0-128-212 0 0,3 30 327 0 0,4 6 75 0 0,0-8-367 0 0,1-3-67 0 0,2 0-220 0 0,-1 3-138 0 0,-7-29 249 0 0,5 29-445 0 0,-5-28 389 0 0,-1-4-6 0 0,0-1 1 0 0,0 1 0 0 0,-1 0-1 0 0,0 12 1 0 0,-1 15-167 0 0,-1-1 0 0 0,-9 48 0 0 0,-46 102 420 0 0,36-124 1482 0 0,-22 100 0 0 0,43-154-1479 0 0,-1 0 0 0 0,0 1 0 0 0,1-1 0 0 0,0 0-1 0 0,0 7 1 0 0,0-3-25 0 0,0-5-55 0 0,0 0 0 0 0,0-1 1 0 0,0 1-1 0 0,0 0 0 0 0,0-1 0 0 0,1 1 1 0 0,-1 0-1 0 0,2 2 0 0 0,0 11 261 0 0,0-9-189 0 0,8 20-42 0 0,-7-20-5 0 0,0 0-11 0 0,12 21-58 0 0,-11-21-144 0 0,-1 1-299 0 0,9 23-93 0 0,-9-23-17 0 0,-2-1 12 0 0,2 0 379 0 0,-2-3 67 0 0,0-1 0 0 0,-1 0 1 0 0,1 1-1 0 0,-1-1 0 0 0,1 1 1 0 0,-1-1-1 0 0,0 5 1 0 0,-2 37-948 0 0,-3-7 928 0 0,4-20 293 0 0,1-14 376 0 0,0 1-262 0 0,0 17 1411 0 0,6-26-1607 0 0,17-11-37 0 0,-17 12-114 0 0,0 0-1222 0 0,22-9 1158 0 0,-22 9 27 0 0,2 0-1051 0 0,22-6 1146 0 0,-23 7 694 0 0,40 1-243 0 0,-38 1 244 0 0,1-1-579 0 0,30-3-40 0 0,-20 3-1 0 0,29 1-58 0 0,13 2-33 0 0,-12-4-64 0 0,-40 2 5 0 0,2-2 10 0 0,44-4 13 0 0,1-2 42 0 0,-2 2 11 0 0,4 3-13 0 0,-1 2-54 0 0,-46 1-13 0 0,0 3-129 0 0,35 8-127 0 0,-35-8-89 0 0,-2 1-173 0 0,33 12 994 0 0,-33-12 382 0 0,-7-5-943 0 0,1 2 106 0 0,-1-1-1 0 0,0 0 1 0 0,0 0-1 0 0,1 1 1 0 0,-1 0 0 0 0,6 2-1 0 0,-6-2 24 0 0,1 0 0 0 0,-1 0 0 0 0,0 0 0 0 0,0-1 0 0 0,0 1 0 0 0,1-1-1 0 0,6 0 1 0 0,0-3 314 0 0,30-8 36 0 0,-30 9-10 0 0,-2-1-68 0 0,27-9-32 0 0,-26 9-4 0 0,0-1-33 0 0,26-11-123 0 0,-17 8-1 0 0,18-5-49 0 0,5 0-127 0 0,-31 10 108 0 0,-1 0-85 0 0,1 0-479 0 0,32-6 246 0 0,-31 6 29 0 0,-3 1-18 0 0,46-3 106 0 0,-15 2 258 0 0,-29 1 576 0 0,-2-2-470 0 0,29-12-70 0 0,-9-3-80 0 0,-23 14-107 0 0,-4 2-257 0 0,0 0 338 0 0,0 1 0 0 0,0-1 1 0 0,0 1-1 0 0,0-1 1 0 0,0 1-1 0 0,1 0 0 0 0,-1-1 1 0 0,3-1-1 0 0,0 0-52 0 0,0-1-213 0 0,-2 1-8 0 0,0 0 378 0 0,7-15-1338 0 0,-8 18 1232 0 0,-1-1 0 0 0,0 1 0 0 0,0-1 0 0 0,0 1 0 0 0,0-1 0 0 0,0 0 0 0 0,0 1 0 0 0,0-1 0 0 0,0 1 0 0 0,0-1 1 0 0,0 1-1 0 0,0-1 0 0 0,0 0 0 0 0,0 1 0 0 0,0-1 0 0 0,0 1 0 0 0,-1-1 0 0 0,1 1 0 0 0,0-1 0 0 0,0 1 0 0 0,-1-1 0 0 0,1 1 0 0 0,0-1 1 0 0,-1 1-1 0 0,1-1 0 0 0,-1 1 0 0 0,1-1 0 0 0,0 1 0 0 0,-1 0 0 0 0,1-1 0 0 0,-1 1 0 0 0,1 0 0 0 0,-2-1 0 0 0,1 0 141 0 0,-1 0-1 0 0,1 0 0 0 0,0 0 1 0 0,-1 0-1 0 0,1-1 1 0 0,0 1-1 0 0,0 0 0 0 0,0-1 1 0 0,0 1-1 0 0,0-1 1 0 0,0 1-1 0 0,0-1 0 0 0,1 1 1 0 0,-1-1-1 0 0,0 0 1 0 0,1 1-1 0 0,-1-1 0 0 0,1 0 1 0 0,0 1-1 0 0,0-1 0 0 0,-1 0 1 0 0,1 0-1 0 0,0 1 1 0 0,1-1-1 0 0,-1 0 0 0 0,1-3 1 0 0,1-6 31 0 0,0-1 1 0 0,1 1-1 0 0,4-11 1 0 0,-2 8-155 0 0,3-15-1073 0 0,-2-1 1 0 0,-1 0-1 0 0,-1 0 0 0 0,-1-1 0 0 0,-2 1 1 0 0,-4-55-1 0 0,1 41 2235 0 0,2-1 0 0 0,5-45-1 0 0,20-88 2408 0 0,-13 102-3166 0 0,-3 0 0 0 0,0-88 0 0 0,-11 138-887 0 0,0-1 0 0 0,-2 0 0 0 0,-10-35 1 0 0,-29-74-1319 0 0,30 101 1860 0 0,7 15 181 0 0,1-1 0 0 0,1 1 1 0 0,-4-42-1 0 0,7-61 1514 0 0,1 28-1156 0 0,-1 76-1049 0 0,0-1 1 0 0,-2 1-1 0 0,-9-38 0 0 0,10 49 350 0 0,-1 0 0 0 0,0 0 0 0 0,0 1 0 0 0,-1-1 0 0 0,0 1 0 0 0,0 0 0 0 0,-1 0 0 0 0,0 0 0 0 0,0 0 0 0 0,-1 1 0 0 0,-11-11 0 0 0,14 15 156 0 0,0 1-1 0 0,0-1 0 0 0,0 1 0 0 0,0-1 1 0 0,-1 1-1 0 0,1 0 0 0 0,0 0 0 0 0,-1 0 1 0 0,1 1-1 0 0,-1-1 0 0 0,1 1 0 0 0,-1 0 1 0 0,1 0-1 0 0,-1 0 0 0 0,-3 0 0 0 0,-23 0 146 0 0,30-1-197 0 0,-1 1 1 0 0,0 0 0 0 0,0 0-1 0 0,0-1 1 0 0,1 1-1 0 0,-1 0 1 0 0,0-1 0 0 0,1 1-1 0 0,-1-1 1 0 0,0 1 0 0 0,1-1-1 0 0,-1 1 1 0 0,0-1 0 0 0,1 0-1 0 0,-1 1 1 0 0,1-1 0 0 0,-1 0-1 0 0,1 1 1 0 0,-1-1 0 0 0,1 0-1 0 0,0 0 1 0 0,-1 1-1 0 0,1-1 1 0 0,0 0 0 0 0,0 0-1 0 0,0 0 1 0 0,-1 0 0 0 0,1 1-1 0 0,0-2 1 0 0,0 1-122 0 0,0 0-1 0 0,0 1 1 0 0,0-1 0 0 0,0 0-1 0 0,0 0 1 0 0,0 0 0 0 0,-1 1-1 0 0,1-1 1 0 0,0 0 0 0 0,-1 1-1 0 0,1-1 1 0 0,0 0 0 0 0,-1 0-1 0 0,1 1 1 0 0,-1-1 0 0 0,1 1-1 0 0,-1-1 1 0 0,1 0 0 0 0,-1 1-1 0 0,0-1 1 0 0,1 1-1 0 0,-1-1 1 0 0,1 1 0 0 0,-1 0-1 0 0,0-1 1 0 0,0 1 0 0 0,1 0-1 0 0,-1-1 1 0 0,0 1 0 0 0,0 0-1 0 0,1 0 1 0 0,-1 0 0 0 0,0-1-1 0 0,-1 1 1 0 0,-17 2-2089 0 0,13-1 2465 0 0,0-1 0 0 0,0 1 0 0 0,1-1 0 0 0,-1 0 0 0 0,-11-2 0 0 0,16 2-121 0 0,0 0-1 0 0,0-1 0 0 0,0 1 1 0 0,0-1-1 0 0,0 1 0 0 0,0-1 1 0 0,0 1-1 0 0,0-1 0 0 0,1 1 0 0 0,-1-1 1 0 0,0 0-1 0 0,0 1 0 0 0,0-1 1 0 0,1 0-1 0 0,-1 0 0 0 0,0 0 1 0 0,1 1-1 0 0,-1-1 0 0 0,1 0 1 0 0,-1 0-1 0 0,1 0 0 0 0,-1 0 0 0 0,1 0 1 0 0,0 0-1 0 0,-1 0 0 0 0,1 0 1 0 0,0 0-1 0 0,0 0 0 0 0,0 0 1 0 0,0 0-1 0 0,0 0 0 0 0,0-1 0 0 0,0 1 1 0 0,0 0-1 0 0,0 0 0 0 0,0 0 1 0 0,1 0-1 0 0,0-1 0 0 0,12-41 636 0 0,-10 35-888 0 0,0-1 1 0 0,-1 1 0 0 0,0-1-1 0 0,0 1 1 0 0,1-17 0 0 0,-3 24 3 0 0,0-1 1 0 0,0 1-1 0 0,0 0 1 0 0,-1-1-1 0 0,1 1 1 0 0,0-1-1 0 0,-1 1 1 0 0,1 0-1 0 0,-1-1 1 0 0,1 1-1 0 0,-1 0 1 0 0,0 0-1 0 0,1 0 0 0 0,-1-1 1 0 0,0 1-1 0 0,0 0 1 0 0,0 0-1 0 0,-1-1 1 0 0,-1 0-113 0 0,1 0 1 0 0,-1 1-1 0 0,1-1 1 0 0,-1 1-1 0 0,1 0 1 0 0,-1 0-1 0 0,0 0 1 0 0,-4-1-1 0 0,-3 0 41 0 0,1 0-1 0 0,-1 1 1 0 0,0 1 0 0 0,-13 0-1 0 0,9 1 678 0 0,-12 0 2171 0 0,-45-3 1 0 0,62 1-2066 0 0,0 0 1 0 0,0-1 0 0 0,0 0 0 0 0,0-1 0 0 0,1 0 0 0 0,-1-1 0 0 0,1 1-1 0 0,-14-10 1 0 0,-3-3-51 0 0,15 8-669 0 0,-1 1-1 0 0,0 0 0 0 0,0 0 0 0 0,-1 1 0 0 0,0 1 0 0 0,-24-8 0 0 0,-6 5-975 0 0,-43-3 1 0 0,34 8 2345 0 0,-92 6 0 0 0,84 3-559 0 0,1 2 1 0 0,-59 17-1 0 0,76-12-3088 0 0,-48 23-1 0 0,30-12-2033 0 0,42-18 2870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3-23T09:46:32.861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187 61 455 0 0,'-3'13'1079'0'0,"-1"-1"-1"0"0,0 0 1 0 0,-1 0-1 0 0,-1 0 1 0 0,-8 13-1 0 0,10-18-1479 0 0,-1-1 0 0 0,1 0 0 0 0,-2 0 0 0 0,1 0 0 0 0,-12 9-1 0 0,12-10 922 0 0,1-1 0 0 0,0 1 0 0 0,-1 0 0 0 0,1 0 0 0 0,1 0 0 0 0,-1 0 0 0 0,1 1 0 0 0,0-1 0 0 0,0 1 0 0 0,1 0 0 0 0,0 0 0 0 0,0 0 0 0 0,0 0 0 0 0,-1 8 0 0 0,3-13 46 0 0,0 7-373 0 0,0 23-52 0 0,2-14-163 0 0,5 21-32 0 0,-6-28-144 0 0,1 0-268 0 0,6 32 193 0 0,-6-31-172 0 0,-1-2-71 0 0,0 2 339 0 0,0-4-1 0 0,0-1-1 0 0,-1 0 1 0 0,0 0-1 0 0,-1 12 0 0 0,-3 24-893 0 0,-2 3 90 0 0,-7 17 818 0 0,-21 119 2936 0 0,33-174-2557 0 0,0-1 1 0 0,0 0 0 0 0,1 1 0 0 0,0-1 0 0 0,1 7-1 0 0,0-1 51 0 0,0 8 540 0 0,0-8-541 0 0,0-5-63 0 0,-1 0-1 0 0,1-1 1 0 0,1 1 0 0 0,-1-1-1 0 0,3 8 1 0 0,6 21 442 0 0,-7-26-11 0 0,2 3-63 0 0,15 36-262 0 0,-15-36-110 0 0,0-2-26 0 0,15 30-45 0 0,-16-33-145 0 0,-1 0 1 0 0,1 0-1 0 0,-1 0 1 0 0,2 11-1 0 0,-2-7-5 0 0,1-1-130 0 0,-2 0-342 0 0,8 29-147 0 0,-7-30-29 0 0,-2 2 6 0 0,2 1 457 0 0,-1-6 45 0 0,-1 0-1 0 0,0 1 0 0 0,0-1 1 0 0,-1 0-1 0 0,0 11 0 0 0,-1 28-905 0 0,-2-6 930 0 0,-2 7 270 0 0,-4 4 1062 0 0,4-13 175 0 0,1-11 854 0 0,4-24-2181 0 0,0 1 1 0 0,0-1 0 0 0,0 0 0 0 0,0 0-1 0 0,1 1 1 0 0,-1-1 0 0 0,1 0 0 0 0,0 0 0 0 0,-1 0-1 0 0,2 2 1 0 0,-1-2 35 0 0,0 0 1 0 0,0 1-1 0 0,-1-1 0 0 0,1 0 0 0 0,0 0 1 0 0,-1 0-1 0 0,0 1 0 0 0,0-1 0 0 0,1 0 1 0 0,-2 3-1 0 0,8 2-12 0 0,21 23-50 0 0,-21-22-204 0 0,-4 1-78 0 0,9 30-12 0 0,-9-29-123 0 0,-4-4-516 0 0,-3 6 84 0 0,0-1-1 0 0,-1 1 0 0 0,-1-1 1 0 0,-7 12-1 0 0,-6 7-202 0 0,-25 38 644 0 0,34-51 2057 0 0,-16 39 2873 0 0,30-27-3977 0 0,-3-20-474 0 0,0-2 516 0 0,-10 27-1002 0 0,23-43 746 0 0,-1 1 1 0 0,1 1 0 0 0,0 0-1 0 0,21-7 1 0 0,-14 7-323 0 0,-16 6-36 0 0,3-1-265 0 0,24-4-126 0 0,-24 5-21 0 0,0 0-65 0 0,30 0-1958 0 0,-33 1 2268 0 0,0 0-1 0 0,-1 1 1 0 0,1-1-1 0 0,-1 1 1 0 0,1 0 0 0 0,4 2-1 0 0,2 0-17 0 0,-2-1-346 0 0,1 1-413 0 0,28 9 885 0 0,-28-9 279 0 0,1 0 7 0 0,36 9 365 0 0,-35-9 164 0 0,-3-2 31 0 0,28 4 5 0 0,-27-4-11 0 0,0 0-8 0 0,30 2-1 0 0,-30-2-57 0 0,-2-1-240 0 0,3 0-330 0 0,32 2 843 0 0,-2 2-979 0 0,-30-3-77 0 0,-1 3-16 0 0,30 9-4 0 0,-30-10-16 0 0,-3 4-380 0 0,22 23 432 0 0,-22-22-65 0 0,2-6-1343 0 0,27 8 1064 0 0,-27-7 599 0 0,-5-3-78 0 0,0 0 1 0 0,0-1-1 0 0,0 1 1 0 0,0-1-1 0 0,0 0 1 0 0,4-1-1 0 0,1-1 55 0 0,6 0 276 0 0,19-7-289 0 0,8-4-138 0 0,-2 1-17 0 0,-9 4-38 0 0,0 2-328 0 0,-23 6 282 0 0,-1 0 72 0 0,2 6 234 0 0,26 14 8 0 0,-26-15 400 0 0,-2-5-556 0 0,23-4-74 0 0,-19 2-109 0 0,3-6-134 0 0,-10 6-29 0 0,5-5-276 0 0,-8 6 255 0 0,-2-1-376 0 0,-3 3 75 0 0,2 0 645 0 0,1 0-1 0 0,-1 1 1 0 0,1-1-1 0 0,-1 1 1 0 0,1 0 0 0 0,-1-1-1 0 0,1 1 1 0 0,0 0-1 0 0,-2 2 1 0 0,-6 3 1875 0 0,-2-27-2303 0 0,-9-4-1624 0 0,18 23 1905 0 0,-1 0 0 0 0,1 0 0 0 0,0-1-1 0 0,0 1 1 0 0,0-1 0 0 0,0 1 0 0 0,1-1 0 0 0,-1 0-1 0 0,1 0 1 0 0,0 0 0 0 0,-1 0 0 0 0,1 0 0 0 0,1 0-1 0 0,-1 0 1 0 0,0 0 0 0 0,0-3 0 0 0,11-136 1466 0 0,0 24-591 0 0,-7 71-1615 0 0,15-77-1 0 0,20-43-379 0 0,3-10 1100 0 0,-34 130 332 0 0,-2-1 1 0 0,-2 0-1 0 0,-2-1 0 0 0,-3 1 1 0 0,-1 0-1 0 0,-15-70 1 0 0,11 66-259 0 0,2-1 0 0 0,4-103 0 0 0,7 104 94 0 0,-3 35 10 0 0,1-31 1 0 0,-4 43-57 0 0,0 0 0 0 0,-1 1 0 0 0,1-1 0 0 0,-1 0 0 0 0,0 1 0 0 0,0-1 0 0 0,-1 1 0 0 0,1-1-1 0 0,-1 1 1 0 0,0 0 0 0 0,-4-6 0 0 0,4 7 6 0 0,-1 0-1 0 0,1 1 1 0 0,-1-1-1 0 0,0 1 1 0 0,0-1-1 0 0,0 1 1 0 0,0 0 0 0 0,-6-3-1 0 0,7 4-4 0 0,0 0 1 0 0,-1 0-1 0 0,1-1 0 0 0,0 1 0 0 0,0 0 1 0 0,0-1-1 0 0,0 0 0 0 0,0 1 0 0 0,0-1 1 0 0,0 0-1 0 0,1 0 0 0 0,-1 0 0 0 0,1 0 1 0 0,-1 0-1 0 0,1-1 0 0 0,0 1 0 0 0,0 0 1 0 0,0-1-1 0 0,0 1 0 0 0,-1-5 0 0 0,1-2-7 0 0,1 0 0 0 0,0 1 0 0 0,1-1 0 0 0,-1 0 0 0 0,2 0 0 0 0,-1 1 0 0 0,1-1 0 0 0,1 1 0 0 0,3-9 0 0 0,7-27 0 0 0,-13 38-17 0 0,1 1 0 0 0,-1 0 0 0 0,0 0 0 0 0,0-1 0 0 0,0 1-1 0 0,-1 0 1 0 0,1 0 0 0 0,-2-1 0 0 0,1 1 0 0 0,0 0 0 0 0,-1 0 0 0 0,-3-7 0 0 0,-5-17 402 0 0,7 7 374 0 0,3 19-780 0 0,0-1-1 0 0,-1 0 0 0 0,1 1 1 0 0,-1-1-1 0 0,0 0 0 0 0,-2-4 1 0 0,3 7-38 0 0,0 0 0 0 0,-1 1 1 0 0,1-1-1 0 0,-1 0 0 0 0,0 0 0 0 0,1 1 1 0 0,-1-1-1 0 0,0 0 0 0 0,1 1 1 0 0,-1-1-1 0 0,0 1 0 0 0,0-1 1 0 0,1 1-1 0 0,-1-1 0 0 0,0 1 0 0 0,0 0 1 0 0,0-1-1 0 0,0 1 0 0 0,0 0 1 0 0,0 0-1 0 0,1-1 0 0 0,-1 1 1 0 0,0 0-1 0 0,0 0 0 0 0,0 0 0 0 0,0 0 1 0 0,0 0-1 0 0,0 0 0 0 0,0 1 1 0 0,-1-1-1 0 0,-19 4-1613 0 0,-41 14 0 0 0,13-2 1137 0 0,-20 4 1307 0 0,24-6 999 0 0,-47 7 1 0 0,77-18-1513 0 0,0-1 1 0 0,0-1-1 0 0,0-1 1 0 0,-1 0-1 0 0,1-1 1 0 0,0 0-1 0 0,-19-5 1 0 0,-42-13-182 0 0,18 3-680 0 0,-104-13-1 0 0,94 25 923 0 0,0 4 0 0 0,0 2 0 0 0,-72 12 0 0 0,122-13-605 0 0,16-3-22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3-23T09:46:35.019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71 457 8287 0 0,'0'0'2600'0'0,"-1"6"-2038"0"0,0 2-428 0 0,-3 17 189 0 0,10-16-766 0 0,16 28-6 0 0,-17-28-7 0 0,2 1-879 0 0,19 27 1162 0 0,-20-28 93 0 0,-1 2-7 0 0,16 34 11 0 0,-16-34 4 0 0,-3-1 0 0 0,2 1 46 0 0,-1-5-11 0 0,-1 1 0 0 0,0 0 0 0 0,0-1 0 0 0,-1 1 0 0 0,1 7 0 0 0,5 30-51 0 0,-6-24 78 0 0,-1-9 85 0 0,-2 34 615 0 0,-21 168 4081 0 0,20-187-3303 0 0,2-3-787 0 0,2 8 1124 0 0,1 13-697 0 0,3 14-1308 0 0,-2-1-157 0 0,-1 6 276 0 0,-2 1-487 0 0,-4 7-654 0 0,-24 131-5331 0 0,-14-52 4463 0 0,-15 65 9137 0 0,47-158-5455 0 0,3-4-265 0 0,3-3-972 0 0,1-9-349 0 0,0 16-660 0 0,3-14-240 0 0,0-3-283 0 0,-1 1-35 0 0,-1-1 395 0 0,-2-1-82 0 0,0-6 750 0 0,3-24 11 0 0,1-2 25 0 0,-5 36-3 0 0,3-17 91 0 0,2-20 1283 0 0,2 2-842 0 0,7 25 28 0 0,-7-24 1308 0 0,7-7-1544 0 0,27 7-254 0 0,-27-7-60 0 0,35 11-7524 0 0,-35-11 8112 0 0,-1-3-38 0 0,25-2 4 0 0,-31 3-394 0 0,0 0 0 0 0,0 0-1 0 0,-1 0 1 0 0,1 0-1 0 0,0 0 1 0 0,0 0 0 0 0,-1-1-1 0 0,1 1 1 0 0,0-1-1 0 0,-1 0 1 0 0,1 1 0 0 0,0-1-1 0 0,2-1 1 0 0,0-1 91 0 0,41-16 1085 0 0,-12 4-596 0 0,-25 11-528 0 0,22-7 486 0 0,-22 8-463 0 0,23-5 532 0 0,-4 3-303 0 0,-20 4-180 0 0,3 0-76 0 0,1-1-75 0 0,-5 1-10 0 0,0 0 0 0 0,0 1-1 0 0,0-1 1 0 0,0 1 0 0 0,9 2 0 0 0,22 0-105 0 0,-27-2-12 0 0,-2 1 1 0 0,42 5-356 0 0,-6-4 322 0 0,-30-2 124 0 0,-3 0 32 0 0,0 0 0 0 0,18-4 0 0 0,16-3 306 0 0,6-3 50 0 0,-3-1 116 0 0,-37 9-408 0 0,31-6 336 0 0,-31 6-356 0 0,32-2 201 0 0,-32 2-220 0 0,32 1 169 0 0,11 3-139 0 0,-10 3-68 0 0,16 3-98 0 0,-25-3 0 0 0,-27-4-1 0 0,3 1-6 0 0,32 5-1 0 0,-32-5 0 0 0,1-1 16 0 0,44 5 64 0 0,-40-4 13 0 0,28-1-59 0 0,2-3-81 0 0,0-1-2 0 0,-6 0 66 0 0,-22 2 13 0 0,16 1 64 0 0,-25 0 66 0 0,-10 1-25 0 0,0 1 0 0 0,1-1 0 0 0,-1 0 0 0 0,0 1 0 0 0,0-1 0 0 0,0 0-1 0 0,0 0 1 0 0,0 0 0 0 0,-1 0 0 0 0,1 0 0 0 0,0 0 0 0 0,-1 0 0 0 0,1 0 0 0 0,0-1-1 0 0,-1 1 1 0 0,1 0 0 0 0,-3 0 0 0 0,3-1 11 0 0,1 0 0 0 0,-1 0 1 0 0,0 0-1 0 0,0 0 0 0 0,0 0 0 0 0,0 0 0 0 0,1 0 0 0 0,-1 0 1 0 0,0-1-1 0 0,0 1 0 0 0,0 0 0 0 0,1 0 0 0 0,-1-1 0 0 0,0 1 1 0 0,0 0-1 0 0,1-1 0 0 0,-1 1 0 0 0,0-1 0 0 0,1 1 0 0 0,-1-1 1 0 0,1 0-1 0 0,-1 1 0 0 0,0-1 0 0 0,1 1 0 0 0,-1-1 0 0 0,1 0 1 0 0,0 1-1 0 0,-1-1 0 0 0,1 0 0 0 0,0 0 0 0 0,-1 0 0 0 0,1 1 1 0 0,0-1-1 0 0,0 0 0 0 0,-1 0 0 0 0,1-1 0 0 0,-3-10 359 0 0,1-1 1 0 0,0-12-1 0 0,1 15-212 0 0,0 0 0 0 0,-1 0-1 0 0,0 1 1 0 0,-3-12 0 0 0,4 18-198 0 0,-1 0-1 0 0,1-1 1 0 0,-1 1-1 0 0,0 0 1 0 0,0 0 0 0 0,0 0-1 0 0,-1 0 1 0 0,1 0-1 0 0,-1 1 1 0 0,1-1 0 0 0,-1 1-1 0 0,0-1 1 0 0,0 1-1 0 0,0 0 1 0 0,-4-2 0 0 0,-4-2-175 0 0,1-1 1 0 0,-1 0 0 0 0,1 0 0 0 0,1-1 0 0 0,0 0 0 0 0,0-1 0 0 0,0 0 0 0 0,1-1 0 0 0,0 0 0 0 0,-6-11 0 0 0,5 6 522 0 0,2 1 0 0 0,0-1-1 0 0,1 0 1 0 0,0 0 0 0 0,2-1 0 0 0,-1 0 0 0 0,-1-20 0 0 0,-25-353 614 0 0,30 332-1102 0 0,3 1 0 0 0,14-87-1 0 0,25-80 490 0 0,6-36 88 0 0,-24 86-553 0 0,7-44-66 0 0,-23 179 176 0 0,14-87 1 0 0,-20 107 7 0 0,0 0-1 0 0,-1 0 0 0 0,-1 1 0 0 0,-1-1 0 0 0,-4-21 0 0 0,-21-56 46 0 0,15 59 139 0 0,-10-63 0 0 0,19 71-239 0 0,2-1-1 0 0,1 1 1 0 0,4-29-1 0 0,-2 33-216 0 0,-2 22 253 0 0,0 0 0 0 0,0 0 0 0 0,0-1 0 0 0,0 1 0 0 0,0 0 0 0 0,-1 0 0 0 0,1 0 0 0 0,-1 0 0 0 0,1 0 0 0 0,-1 0 0 0 0,0 0 0 0 0,0 0 0 0 0,0 0 1 0 0,0 0-1 0 0,0 0 0 0 0,0 0 0 0 0,-1 0 0 0 0,1 1 0 0 0,-2-2 0 0 0,2 2-6 0 0,0 0 1 0 0,-1 0-1 0 0,1 1 1 0 0,0-1-1 0 0,0 0 1 0 0,0 1-1 0 0,-1-1 1 0 0,1 1-1 0 0,0 0 1 0 0,-1-1-1 0 0,1 1 1 0 0,0 0-1 0 0,-1 0 1 0 0,1 0-1 0 0,-1 0 1 0 0,1 0 0 0 0,0 0-1 0 0,-1 0 1 0 0,1 0-1 0 0,0 1 1 0 0,-1-1-1 0 0,1 0 1 0 0,0 1-1 0 0,-1 0 1 0 0,1-1-1 0 0,0 1 1 0 0,0-1-1 0 0,0 1 1 0 0,0 0-1 0 0,-1 0 1 0 0,0 1-1 0 0,-13 10-116 0 0,-24 27-1 0 0,21-21 382 0 0,13-13-171 0 0,-1-1 1 0 0,1 0-1 0 0,-1 0 0 0 0,1-1 1 0 0,-1 1-1 0 0,0-1 0 0 0,0-1 1 0 0,-11 4-1 0 0,-5 1-55 0 0,-25 3 1 0 0,37-8-24 0 0,-284 79-694 0 0,89-20 636 0 0,177-55 112 0 0,1 0 0 0 0,-1-2-1 0 0,0-2 1 0 0,0 0 0 0 0,0-2-1 0 0,0 0 1 0 0,-31-6 0 0 0,31 2-13 0 0,10 1-81 0 0,-1 0 0 0 0,1 1 0 0 0,-1 1 0 0 0,0 1 0 0 0,-30 4 0 0 0,29 0-415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3-23T09:46:38.419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0 273 6447 0 0,'3'-3'298'0'0,"1"1"-1"0"0,-1-1 1 0 0,1 1-1 0 0,-1 0 1 0 0,6-1 0 0 0,-2-1-564 0 0,-9 6 270 0 0,1-1 0 0 0,0 1-1 0 0,0-1 1 0 0,0 1-1 0 0,0-1 1 0 0,1 1 0 0 0,-3 7 3426 0 0,9-1-2862 0 0,20 24-29 0 0,-19-24 594 0 0,1 3-826 0 0,29 40-195 0 0,-31-39-127 0 0,11 25 1 0 0,-13-28-216 0 0,-4-3 134 0 0,0 0 0 0 0,0 1 0 0 0,1-1-1 0 0,0 0 1 0 0,2 7 0 0 0,0-1-24 0 0,-2 8-240 0 0,-6 28-295 0 0,4-38 550 0 0,-6 29-359 0 0,-39 115 1784 0 0,31-82 908 0 0,14-67-2085 0 0,0-1-1 0 0,0 0 1 0 0,1 1 0 0 0,0-1 0 0 0,0 1-1 0 0,0-1 1 0 0,1 6 0 0 0,0 0 79 0 0,-1-2 443 0 0,2 3-41 0 0,8 33-166 0 0,-7-33-70 0 0,1-1-18 0 0,14 29-44 0 0,-13-30-180 0 0,0 2-84 0 0,0 1-54 0 0,20 37 68 0 0,2 2-75 0 0,0 4-69 0 0,-22-44-19 0 0,-2 2-1 0 0,9 39-37 0 0,-9-28-156 0 0,-2 18-67 0 0,-2-19-18 0 0,-4 14-25 0 0,-19 67 0 0 0,-61 130 473 0 0,83-228 24 0 0,0 0-1 0 0,1 0 0 0 0,-1 0 1 0 0,1 1-1 0 0,0 6 0 0 0,0-1 38 0 0,-1 6 302 0 0,2 26 318 0 0,2-34-470 0 0,6 29-5 0 0,-6-29 180 0 0,3 0-305 0 0,16 32-10 0 0,-15-31 77 0 0,1-1-164 0 0,22 32-2 0 0,-16-21-24 0 0,9 21-138 0 0,-21-40 61 0 0,0 0 0 0 0,0 0 0 0 0,0 0 0 0 0,-1 0 0 0 0,1 0 0 0 0,0 0 0 0 0,0 3 0 0 0,2 5-78 0 0,-2-6 30 0 0,0-1 0 0 0,0 1 0 0 0,0 0 0 0 0,0 0 0 0 0,-1 0 0 0 0,1 7 0 0 0,-5 26-419 0 0,3-26 428 0 0,-3 5-126 0 0,-40 72 17 0 0,25-51 847 0 0,17-32-291 0 0,1 0 11 0 0,-5 16-20 0 0,4-16 876 0 0,11 2-1158 0 0,26 20-52 0 0,-26-20 31 0 0,-1-5-5 0 0,27 6-84 0 0,-26-6-184 0 0,-5 7-1877 0 0,13 28 2037 0 0,-17-37 49 0 0,1 0 0 0 0,-1 1 0 0 0,0-1 0 0 0,1 0 0 0 0,-1 1 0 0 0,0-1 0 0 0,0 1-1 0 0,1-1 1 0 0,-1 1 0 0 0,0-1 0 0 0,0 1 0 0 0,0-1 0 0 0,0 1 0 0 0,0-1 0 0 0,0 1 0 0 0,0-1 0 0 0,0 1-1 0 0,0-1 1 0 0,0 1 0 0 0,0-1 0 0 0,0 1 0 0 0,0-1 0 0 0,0 0 0 0 0,0 1 0 0 0,-1 0 0 0 0,1 2 282 0 0,4 8 1624 0 0,-4-11-1901 0 0,4 8 14 0 0,0 0-1 0 0,0 1 1 0 0,2 9 0 0 0,-6-15-13 0 0,0-1 0 0 0,1 0 0 0 0,-1 1 0 0 0,0-1 0 0 0,0 0-1 0 0,-1 1 1 0 0,1-1 0 0 0,0 0 0 0 0,-1 1 0 0 0,1-1 0 0 0,-1 0-1 0 0,-1 3 1 0 0,-1 3-2 0 0,-8 16-71 0 0,3-8-26 0 0,8-15 98 0 0,0-1-1 0 0,0 0 1 0 0,0 0-1 0 0,0 0 1 0 0,0 0-1 0 0,0 0 1 0 0,0 0-1 0 0,0 0 1 0 0,0 0-1 0 0,0 0 0 0 0,0 0 1 0 0,0 0-1 0 0,0 0 1 0 0,0 0-1 0 0,0 1 1 0 0,0-1-1 0 0,0 0 1 0 0,0 0-1 0 0,0 0 1 0 0,0 0-1 0 0,0 0 0 0 0,0 0 1 0 0,0 0-1 0 0,0 0 1 0 0,0 0-1 0 0,1 0 1 0 0,-1 0-1 0 0,0 0 1 0 0,0 0-1 0 0,0 0 1 0 0,0 0-1 0 0,0 0 0 0 0,0 0 1 0 0,0 0-1 0 0,0 0 1 0 0,0 0-1 0 0,0 0 1 0 0,0 0-1 0 0,0 0 1 0 0,0 0-1 0 0,0 0 1 0 0,1 0-1 0 0,-1 0 0 0 0,0 0 1 0 0,0 0-1 0 0,0 0 1 0 0,0 0-1 0 0,0 0 1 0 0,0 0-1 0 0,0 0 1 0 0,0 0-1 0 0,0 0 1 0 0,0 0-1 0 0,0 0 1 0 0,0 0-1 0 0,0 0 0 0 0,1 0 1 0 0,9-6 39 0 0,16-17 210 0 0,-19 16-209 0 0,1 1 0 0 0,-1 0-1 0 0,1 0 1 0 0,0 1 0 0 0,1 0-1 0 0,9-5 1 0 0,-10 8 8 0 0,10-3-63 0 0,-15 4-10 0 0,0 0-1 0 0,0 0 1 0 0,0 0-1 0 0,0 1 1 0 0,0-1-1 0 0,0 1 0 0 0,0 0 1 0 0,4 1-1 0 0,1-1-21 0 0,-1-1-97 0 0,2 0-17 0 0,1 0 89 0 0,-2 0-34 0 0,-1 0 0 0 0,1-1 0 0 0,8-3 0 0 0,28-7-418 0 0,26-11 89 0 0,-27 9 329 0 0,-26 8 90 0 0,27-6-43 0 0,1 1 48 0 0,9 1 11 0 0,13 0 92 0 0,-12 2 48 0 0,-8 1-86 0 0,4-1-33 0 0,3 0-126 0 0,-45 8 45 0 0,23-5-274 0 0,-8 0 140 0 0,-18 4 54 0 0,2 0 20 0 0,2 0 82 0 0,27-4-131 0 0,-6-2 162 0 0,-17 5 24 0 0,17-5 165 0 0,-1-2 134 0 0,0 0 167 0 0,-17 5-298 0 0,61-26 510 0 0,-71 28-765 0 0,0 0 2 0 0,0 1 38 0 0,-2 0 5 0 0,0 1 0 0 0,0-1 1 0 0,0 0-1 0 0,0 1 1 0 0,0-1-1 0 0,0 0 0 0 0,0 0 1 0 0,0 1-1 0 0,-1-1 0 0 0,3-2 1 0 0,-6 0-449 0 0,1 1-1 0 0,0 0 1 0 0,-1-1 0 0 0,1 1-1 0 0,-1 0 1 0 0,-3-2 0 0 0,2 1 690 0 0,0 0 0 0 0,0 0 1 0 0,0 0-1 0 0,0-1 1 0 0,0 1-1 0 0,1-1 0 0 0,0 0 1 0 0,0 0-1 0 0,0 0 1 0 0,0-1-1 0 0,1 1 1 0 0,-4-8-1 0 0,1-2 60 0 0,1-1 1 0 0,0 1-1 0 0,-2-17 1 0 0,-6-91-91 0 0,11 92-461 0 0,-1 0-1 0 0,-2 0 1 0 0,-1 0 0 0 0,-13-44 0 0 0,4 36 63 0 0,2-1 0 0 0,-13-73 1 0 0,21 79 388 0 0,2 0 1 0 0,4-47-1 0 0,12-65 597 0 0,-3 46-543 0 0,-9 70-292 0 0,-2-1 0 0 0,-1 0 0 0 0,-9-56 0 0 0,-28-84-327 0 0,13 70 294 0 0,21 77 139 0 0,0-1 0 0 0,2 0 1 0 0,1 0-1 0 0,1 0 0 0 0,0 0 0 0 0,2 0 0 0 0,1 0 0 0 0,1 1 0 0 0,8-26 1 0 0,11-25 278 0 0,47-105 1 0 0,-29 83-257 0 0,-23 54-341 0 0,-11 28 108 0 0,0-1 1 0 0,-1 0-1 0 0,-1 0 0 0 0,-1-1 1 0 0,6-30-1 0 0,-10 44 183 0 0,0 0 0 0 0,0 0 0 0 0,0-1 0 0 0,0 1-1 0 0,0 0 1 0 0,-1 0 0 0 0,1 0 0 0 0,-1-1 0 0 0,1 1 0 0 0,-1 0-1 0 0,0 0 1 0 0,0 0 0 0 0,0 0 0 0 0,0 0 0 0 0,-2-3 0 0 0,2 4 7 0 0,0 1 0 0 0,0-1 0 0 0,0 0 0 0 0,0 0 0 0 0,0 1 0 0 0,0-1 0 0 0,0 1 0 0 0,0-1 0 0 0,0 1 0 0 0,0-1 0 0 0,0 1 0 0 0,0 0 0 0 0,0-1 0 0 0,0 1 1 0 0,-1 0-1 0 0,1 0 0 0 0,0 0 0 0 0,0 0 0 0 0,0 0 0 0 0,0 0 0 0 0,-1 0 0 0 0,1 0 0 0 0,0 0 0 0 0,0 1 0 0 0,0-1 0 0 0,0 0 0 0 0,0 1 0 0 0,0-1 0 0 0,0 1 0 0 0,-2 0 1 0 0,-27 16-315 0 0,-39 29 1 0 0,6-3-1074 0 0,23-19 1250 0 0,-1-1 1 0 0,-1-2-1 0 0,-1-2 1 0 0,-56 18 0 0 0,83-34 470 0 0,0 0 1 0 0,0 0-1 0 0,0-2 1 0 0,-28 0 0 0 0,-65-11-409 0 0,54 4-401 0 0,-220-24-1635 0 0,216 26 2994 0 0,-88 5 0 0 0,115-2-2750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3-23T09:46:41.254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336 424 455 0 0,'-18'4'828'0'0,"14"-3"368"0"0,0 0 0 0 0,0 1-1 0 0,0-1 1 0 0,0 1-1 0 0,0 0 1 0 0,-6 4 0 0 0,-9 11-2372 0 0,-15 22 1525 0 0,33-36-8 0 0,-1 2 65 0 0,-6 14 258 0 0,6-15 916 0 0,1 4-823 0 0,-1 21-205 0 0,2-22 749 0 0,1 3-1131 0 0,6 29-92 0 0,-4-20-8 0 0,2 28-56 0 0,-6 4-14 0 0,-4-6 0 0 0,-2 0 0 0 0,3 2 16 0 0,3 5 64 0 0,2-29 11 0 0,4 24-16 0 0,-2-23 10 0 0,5 36-14 0 0,-1 2 1 0 0,-3-38 4 0 0,5 23-4 0 0,3 18 130 0 0,-10-55-90 0 0,-2 2 0 0 0,1 42-18 0 0,-2-40-81 0 0,-3 32 46 0 0,-3 8 22 0 0,1-2 48 0 0,4-41-105 0 0,-2 30 178 0 0,3-9-34 0 0,1-24 6 0 0,1 2-16 0 0,3 29-76 0 0,0-20-28 0 0,6 16-12 0 0,-8-27 318 0 0,3 3-160 0 0,13 30 7 0 0,-14-31 522 0 0,1 0-495 0 0,14 31-61 0 0,-14-31 124 0 0,-5-1-177 0 0,3 26-85 0 0,-3-19 8 0 0,-5 14-45 0 0,-2 0-88 0 0,6-28 79 0 0,0 0-1 0 0,1 0 1 0 0,-1 1-1 0 0,1-1 1 0 0,0 0-1 0 0,0 0 1 0 0,-1 0-1 0 0,2 4 1 0 0,0 3-80 0 0,5 29 22 0 0,-4-28 108 0 0,5-2 19 0 0,22 23-32 0 0,-22-24 120 0 0,-3 3-79 0 0,11 28-38 0 0,-15-37-24 0 0,1 0 0 0 0,-1 0-1 0 0,1-1 1 0 0,-1 1 0 0 0,0 0-1 0 0,1 0 1 0 0,-1 0 0 0 0,0 0 0 0 0,0 0-1 0 0,0 0 1 0 0,0 0 0 0 0,0 0-1 0 0,0 0 1 0 0,0 0 0 0 0,0 0 0 0 0,-1 1-1 0 0,-4 29 95 0 0,5-28-80 0 0,0 0 0 0 0,-1 0 0 0 0,1 0 0 0 0,-1 0 0 0 0,0 0 0 0 0,0 0 0 0 0,0 0 0 0 0,0 0 0 0 0,-3 4 0 0 0,1-1 20 0 0,-1 5 30 0 0,-1-1-1 0 0,0 1 1 0 0,-6 10-1 0 0,0-4 52 0 0,0 3 32 0 0,-46 92 580 0 0,55-107-666 0 0,1 2 20 0 0,-6 38 484 0 0,1-12-510 0 0,-3-11-64 0 0,8-18-82 0 0,5-6-338 0 0,16-5 336 0 0,38-25-5 0 0,8-4 30 0 0,-53 30 38 0 0,99-38-284 0 0,-68 29 149 0 0,-36 12 131 0 0,26-5-118 0 0,-1 2 63 0 0,-1 1 16 0 0,-17 4 15 0 0,26 4 42 0 0,12-6 11 0 0,-35 2 1 0 0,-11 1 9 0 0,-1 0 1 0 0,1-1-1 0 0,0 0 1 0 0,10-2 0 0 0,23-6 59 0 0,1 3 20 0 0,-6 2-18 0 0,-23 2-41 0 0,-5 1 30 0 0,0 1 0 0 0,0 0 0 0 0,11 1 1 0 0,20 1 64 0 0,-28-1 2 0 0,-1 0 0 0 0,27 5 0 0 0,-27-4 0 0 0,0-1 0 0 0,36 9-21 0 0,12 3-86 0 0,-41-10-25 0 0,26 3-93 0 0,-33-4 65 0 0,-3-1-1 0 0,0 0-1 0 0,0-1 0 0 0,0 0 1 0 0,10 0-1 0 0,32-2-481 0 0,0-2-54 0 0,-1 2 156 0 0,-38 0 351 0 0,29 0-215 0 0,9 3 186 0 0,0 2 79 0 0,1 3 2 0 0,-9 2-57 0 0,-31-6-64 0 0,0 1-495 0 0,24 11 420 0 0,-24-10-2 0 0,-5-10 220 0 0,-2 6-3 0 0,-1 0 1 0 0,0-1-1 0 0,0 1 0 0 0,0 0 0 0 0,0 0 0 0 0,1 0 1 0 0,-1 0-1 0 0,0-1 0 0 0,0 1 0 0 0,0 0 0 0 0,0 0 1 0 0,0 0-1 0 0,1-1 0 0 0,-1 1 0 0 0,0 0 0 0 0,0 0 1 0 0,0 0-1 0 0,0-1 0 0 0,0 1 0 0 0,0 0 0 0 0,0 0 0 0 0,0-1 1 0 0,0 1-1 0 0,0 0 0 0 0,0 0 0 0 0,0 0 0 0 0,0-1 1 0 0,0 1-1 0 0,0 0 0 0 0,0 0 0 0 0,0-1 0 0 0,0 1 1 0 0,0 0-1 0 0,0 0 0 0 0,-1 0 0 0 0,1-1 0 0 0,0 1 1 0 0,-3-6 41 0 0,1 1 1 0 0,-1 0 0 0 0,-1 0-1 0 0,1 0 1 0 0,-1 1 0 0 0,1-1-1 0 0,-2 1 1 0 0,1 0 0 0 0,0 0-1 0 0,-1 0 1 0 0,1 1 0 0 0,-11-6 0 0 0,9 5-59 0 0,1 0 1 0 0,-1-1 0 0 0,1 1 0 0 0,0-1 0 0 0,0 0-1 0 0,1 0 1 0 0,-1-1 0 0 0,1 1 0 0 0,1-1 0 0 0,-1 0-1 0 0,1 0 1 0 0,0 0 0 0 0,0-1 0 0 0,0 1 0 0 0,1-1-1 0 0,-2-10 1 0 0,-1-8 37 0 0,1-1 1 0 0,2 0-1 0 0,0-27 0 0 0,1 35-102 0 0,1-76-86 0 0,-3-39-222 0 0,-11-161 2285 0 0,9 139-1154 0 0,-2-134-266 0 0,9 222-475 0 0,0-141 26 0 0,-5 144-28 0 0,-12-80 0 0 0,8 106 25 0 0,3 0 0 0 0,0-48 0 0 0,4 68-17 0 0,2 0 1 0 0,0-1 0 0 0,1 1-1 0 0,0 0 1 0 0,2 0 0 0 0,12-31-1 0 0,22-32 113 0 0,-26 55-119 0 0,0 0 1 0 0,-1-1-1 0 0,15-55 0 0 0,-26 77-26 0 0,0 1-1 0 0,-1 0 1 0 0,1-1 0 0 0,-1 1-1 0 0,0-1 1 0 0,0 1 0 0 0,-1-1-1 0 0,1 1 1 0 0,-1-1 0 0 0,0 1-1 0 0,-2-7 1 0 0,2 9 7 0 0,0 0 0 0 0,0 0 0 0 0,-1 0 0 0 0,1 0 0 0 0,0 0 0 0 0,-1 0 0 0 0,1 0 0 0 0,-1 0 0 0 0,0 1 0 0 0,0-1 0 0 0,0 1 0 0 0,0-1 0 0 0,0 1 0 0 0,0 0 0 0 0,0-1 0 0 0,0 1 0 0 0,0 0 0 0 0,-1 0 0 0 0,1 1 0 0 0,0-1 0 0 0,-1 0 0 0 0,-2 0 0 0 0,-5 0 33 0 0,0 0-1 0 0,0 1 1 0 0,0 0-1 0 0,0 1 0 0 0,0 0 1 0 0,-12 2-1 0 0,-60 20 292 0 0,9-2-152 0 0,-180 41-1172 0 0,191-43 813 0 0,1 3 0 0 0,-58 31 0 0 0,-61 34 635 0 0,-206 70-1 0 0,310-132-2536 0 0,-129 25 0 0 0,199-49 1954 0 0,3 0 78 0 0,-1 0 0 0 0,1 0 0 0 0,-1-1 0 0 0,1 1 0 0 0,-1-1 0 0 0,1 0 0 0 0,-1 0 1 0 0,0-1-1 0 0,1 1 0 0 0,-7-2 0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11:00:21.315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58 24575,'58'-1'0,"75"-12"0,-79 9 0,0 1 0,59 6 0,76-3 0,-130-8 0,-33 4 0,44-1 0,-26 5 0,0-1 0,61-11 0,-81 8 0,0 1 0,1 1 0,-1 2 0,1 0 0,-1 2 0,1 0 0,40 10 0,-44-5-118,5 2-194,1-2 0,-1 0 1,46 4-1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3-23T09:46:43.932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114 63 10591 0 0,'0'0'1242'0'0,"3"-1"-502"0"0,25-11 3784 0 0,-15 10-7900 0 0,-14 11 1661 0 0,-2 27 52 0 0,3-35 1586 0 0,0 0-1 0 0,0-1 0 0 0,0 1 1 0 0,0 0-1 0 0,0 0 1 0 0,0-1-1 0 0,0 1 0 0 0,-1 0 1 0 0,1-1-1 0 0,0 1 0 0 0,0 0 1 0 0,-1 0-1 0 0,1-1 1 0 0,0 1-1 0 0,-1 0 0 0 0,1-1 1 0 0,-1 2-1 0 0,-54 68-2947 0 0,52-65 3610 0 0,-8 29 7850 0 0,16-25-7373 0 0,13 28-35 0 0,-14-27 737 0 0,4-3-1471 0 0,24 21-27 0 0,-24-21 27 0 0,-1 0-180 0 0,19 24-81 0 0,-20-23-336 0 0,-3 4-625 0 0,11 45-202 0 0,-15-45 470 0 0,1 1 440 0 0,1-4-39 0 0,-1 0-1 0 0,-1 0 1 0 0,-3 17-1 0 0,-3 23-103 0 0,0 2 300 0 0,4-20 430 0 0,2-24 155 0 0,2 3 30 0 0,1 36 1215 0 0,3-36-1158 0 0,13 30-44 0 0,-14-30 112 0 0,3-1-389 0 0,21 27-32 0 0,-21-27-22 0 0,-1 0-152 0 0,1 0-59 0 0,0 1 1 0 0,6 15-1 0 0,-9-17-23 0 0,-2 0 1 0 0,1 1-1 0 0,2 10 0 0 0,-5-19 1 0 0,0 2-9 0 0,0 0 0 0 0,1 0 0 0 0,-1-1 0 0 0,0 1 1 0 0,0 0-1 0 0,0 0 0 0 0,0-1 0 0 0,-1 1 0 0 0,1 3 0 0 0,-7 41-135 0 0,2-26-16 0 0,1-9 102 0 0,2-4-20 0 0,0 0-1 0 0,-1 0 1 0 0,0 0 0 0 0,-5 7 0 0 0,-75 133-884 0 0,54-105 877 0 0,0-1 601 0 0,2 1-1 0 0,-28 59 1 0 0,52-94-222 0 0,2 2-12 0 0,-4 36 316 0 0,7-36-429 0 0,0 1-126 0 0,0-5-7 0 0,-1 0-1 0 0,0 0 0 0 0,-1-1 1 0 0,1 1-1 0 0,-1 7 0 0 0,6-3 25 0 0,25 36-60 0 0,1-5-119 0 0,-26-32-251 0 0,-3 1-989 0 0,9 26 999 0 0,-9-26 38 0 0,-5-3-241 0 0,-7 20 567 0 0,7-19 188 0 0,-1-3 69 0 0,-8 13 69 0 0,8-13 1411 0 0,3 4-1660 0 0,-1 23-3 0 0,1-23-37 0 0,-2 34-168 0 0,2-33 23 0 0,-2-2-865 0 0,-6 23 638 0 0,6-22 117 0 0,0-2-110 0 0,-8 19 214 0 0,7-19 708 0 0,2 1-333 0 0,-1 1-148 0 0,1-5-3 0 0,0 0 1 0 0,1 1 0 0 0,-1-1-1 0 0,1 0 1 0 0,0 1 0 0 0,0-1 0 0 0,0 0-1 0 0,0 1 1 0 0,1 2 0 0 0,-1 36-102 0 0,-1-37-15 0 0,0-1-1 0 0,0 1 1 0 0,0 0-1 0 0,-1 0 1 0 0,-2 5 0 0 0,-20 39-697 0 0,10-22 26 0 0,12-23 397 0 0,-1 3 20 0 0,-8 18 6 0 0,8-19 60 0 0,1 0 227 0 0,-6 20 52 0 0,6-19 1671 0 0,7 1-1666 0 0,-2-3-92 0 0,-1-1 1 0 0,1 0 0 0 0,1 0-1 0 0,-1 0 1 0 0,0 0-1 0 0,6 4 1 0 0,-8-7-28 0 0,1 0 0 0 0,0 0 1 0 0,-1 0-1 0 0,1 0 0 0 0,0 0 0 0 0,0-1 0 0 0,0 1 0 0 0,-1 0 1 0 0,1-1-1 0 0,0 0 0 0 0,0 1 0 0 0,0-1 0 0 0,0 0 0 0 0,0 0 1 0 0,4-1-1 0 0,-2 1-290 0 0,1-1 235 0 0,13-5 96 0 0,-17 5 22 0 0,1 1 0 0 0,-1-1 0 0 0,1 0 0 0 0,-1 0 0 0 0,0 0 0 0 0,1 0 0 0 0,-1 0 0 0 0,0 0 0 0 0,0 0 0 0 0,0 0 0 0 0,0 0 0 0 0,0 0 0 0 0,0-1-1 0 0,0 1 1 0 0,1-3 0 0 0,9-10 218 0 0,2 0-203 0 0,2 0 10 0 0,0 0 0 0 0,0 0 0 0 0,21-12 0 0 0,-14 11-63 0 0,2 0 0 0 0,3 1 0 0 0,3 3 0 0 0,-20 7-11 0 0,17-3-93 0 0,-21 5 64 0 0,20-2-173 0 0,9 1-68 0 0,6-1-38 0 0,-5 3 186 0 0,8-2 106 0 0,-1-2 50 0 0,-29 4 7 0 0,20-3 164 0 0,6-4 7 0 0,-3-1-9 0 0,-8 1-112 0 0,5-1-64 0 0,-2-2-16 0 0,1-1 0 0 0,9-3 54 0 0,-9 2-32 0 0,8-1 42 0 0,0 2 28 0 0,-3 1-12 0 0,4 1-4 0 0,-16 4-64 0 0,10 2-12 0 0,4 5-11 0 0,0 0-31 0 0,-6-6 31 0 0,-5-4 11 0 0,-7-1 0 0 0,-7-1 0 0 0,-5 1 0 0 0,-7 1 0 0 0,-4-2 0 0 0,-3 3 13 0 0,1 0 0 0 0,-9-13-1 0 0,8 16-2 0 0,1 0 0 0 0,0-1-1 0 0,0 1 1 0 0,1-1 0 0 0,0 0-1 0 0,0 1 1 0 0,0-1 0 0 0,-1-8-1 0 0,2-3 8 0 0,2-1-1 0 0,-1 0 0 0 0,2 0 1 0 0,0 1-1 0 0,8-25 0 0 0,-5 17 87 0 0,4-46 0 0 0,-9 55-95 0 0,0 0-1 0 0,-1 0 1 0 0,-1 0-1 0 0,-1 0 1 0 0,0 0-1 0 0,-1 0 1 0 0,-1 1-1 0 0,0 0 1 0 0,-14-26-1 0 0,10 21-14 0 0,0 0-1 0 0,2-1 1 0 0,0 1 0 0 0,1-2-1 0 0,1 1 1 0 0,1 0-1 0 0,1-1 1 0 0,0-31-1 0 0,6-20 202 0 0,16-92-1 0 0,2-16-161 0 0,-3-11-32 0 0,-11 147 0 0 0,2 1 0 0 0,19-55 0 0 0,-7 45 0 0 0,-12 33 0 0 0,-1 0 0 0 0,-1-1 0 0 0,6-32 0 0 0,-13 51-8 0 0,1-1-1 0 0,-1 1 1 0 0,0 0 0 0 0,0 0-1 0 0,0-1 1 0 0,-1 1 0 0 0,1 0-1 0 0,-1 0 1 0 0,0-1 0 0 0,0 1-1 0 0,0 0 1 0 0,0 0-1 0 0,-1 0 1 0 0,1 0 0 0 0,-3-3-1 0 0,1 2-23 0 0,0 0-1 0 0,0 0 0 0 0,-1 0 1 0 0,0 1-1 0 0,0-1 0 0 0,0 1 1 0 0,0 0-1 0 0,-8-4 0 0 0,-3-1-38 0 0,0 2-1 0 0,-1 0 1 0 0,1 1 0 0 0,-1 1-1 0 0,-18-3 1 0 0,-153-17 479 0 0,-68 16-331 0 0,210 8-90 0 0,-156 7-81 0 0,-74-2-92 0 0,273-5 186 0 0,-10-1-74 0 0,1 1 0 0 0,-1-2 0 0 0,-15-3 0 0 0,21 3-46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3-23T09:46:44.921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0 0 11975 0 0,'0'0'3344'0'0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3-23T09:46:46.304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24 47 3223 0 0,'0'0'3834'0'0,"5"12"-2580"0"0,15 37-32 0 0,-15-37-20 0 0,1-1-2 0 0,18 34-93 0 0,-18-33-391 0 0,0-2-167 0 0,16 33-34 0 0,-21-40-457 0 0,0-1 0 0 0,0 1 0 0 0,0-1 0 0 0,0 1-1 0 0,0-1 1 0 0,1 5 0 0 0,8 36-56 0 0,-8-32-113 0 0,-2 0-58 0 0,-1 36-215 0 0,-1-26-96 0 0,0-11 317 0 0,2-5 56 0 0,-1 0 0 0 0,0 0 0 0 0,0 0 1 0 0,-1 0-1 0 0,1 0 0 0 0,-5 7 0 0 0,-15 41 248 0 0,0-1 299 0 0,16-43-303 0 0,3-4 14 0 0,-1 1-1 0 0,1-1 0 0 0,0 0 0 0 0,0 1 1 0 0,-1 6-1 0 0,-5 18 439 0 0,6-23-3 0 0,1 2-29 0 0,0 37 1048 0 0,5-35-1207 0 0,10 31-57 0 0,-11-32-12 0 0,3-2-29 0 0,16 24-117 0 0,-17-24-50 0 0,2 1-6 0 0,21 25-6 0 0,-21-26-1 0 0,0 3 0 0 0,21 31 0 0 0,-15-19-5 0 0,11 38-23 0 0,-8-9-48 0 0,-13-32-159 0 0,1 24-69 0 0,-3-20-9 0 0,-3 25-58 0 0,-1-25-218 0 0,1-9 285 0 0,-10 44-768 0 0,-6 16 125 0 0,2-2 463 0 0,12-59 316 0 0,-7 44 67 0 0,1 15 370 0 0,3-6 61 0 0,-1-6 44 0 0,1-8-179 0 0,6-43-304 0 0,-6 29 58 0 0,-4 2-2 0 0,0-10-57 0 0,-5 3-30 0 0,11-25-5 0 0,4-5-5 0 0,-1-1 0 0 0,0 1 0 0 0,0-1 1 0 0,-1 0-1 0 0,-4 5 0 0 0,-13 15-368 0 0,-14 7-562 0 0,31-28 797 0 0,0 0 60 0 0,-7 4 171 0 0,8-7 404 0 0,9-7 208 0 0,49-48 996 0 0,-31 32-1622 0 0,-16 15-172 0 0,11-13-986 0 0,-18 20 730 0 0,3 1 1116 0 0,17-3-570 0 0,-16 3-253 0 0,1 1-151 0 0,21-1 309 0 0,-21 1 78 0 0,0 0 18 0 0,35 2 67 0 0,-5 2-213 0 0,1-1-144 0 0,-30-2-15 0 0,0-1 6 0 0,1 1 81 0 0,-3 0-5 0 0,0-1 1 0 0,0 0 0 0 0,0 0 0 0 0,7-1-1 0 0,25-2-228 0 0,4-2 384 0 0,10-3 150 0 0,139-32 1376 0 0,15-1-852 0 0,-171 33-733 0 0,-20 4-59 0 0,29-7-133 0 0,3-4-182 0 0,-6 2-220 0 0,-5 1 207 0 0,-8 2 316 0 0,11-4 207 0 0,-9 5 414 0 0,1 2-54 0 0,-2-3-102 0 0,0 0-124 0 0,-2-1-146 0 0,17-4-89 0 0,-36 14-73 0 0,-8 1-6 0 0,1 0-1 0 0,0-1 1 0 0,0 1 0 0 0,-1 0-1 0 0,1 0 1 0 0,0 0 0 0 0,0 0-1 0 0,-1 0 1 0 0,1 0 0 0 0,0 0-1 0 0,0 0 1 0 0,-1 0-1 0 0,1 1 1 0 0,0-1 0 0 0,0 0-1 0 0,28 7-6 0 0,-21-5-65 0 0,-6 7-146 0 0,-2-9 215 0 0,2 6-3 0 0,-1 1 0 0 0,0 0-1 0 0,1 11 1 0 0,-2-17 3 0 0,0 0 0 0 0,0 0 0 0 0,0 0 0 0 0,0 0 0 0 0,-1 0 0 0 0,1 0 0 0 0,0 0 0 0 0,-1 0 0 0 0,1 0 0 0 0,-1 0 0 0 0,1 0 0 0 0,-1 0 0 0 0,1 0 0 0 0,-1 0 0 0 0,0-1 0 0 0,1 1 0 0 0,-1 0 0 0 0,0 0 0 0 0,0-1 0 0 0,0 1 0 0 0,-1 1 0 0 0,-15 6 0 0 0,-7 2-1 0 0,22-9 5 0 0,-6-1 46 0 0,-5 2 14 0 0,4-3-53 0 0,-7-4-46 0 0,14 2 10 0 0,2 2 6 0 0,-5-3 2 0 0,0 0-1 0 0,1 0 0 0 0,0-1 0 0 0,-1 0 0 0 0,2 0 0 0 0,-1 0 0 0 0,1 0 0 0 0,-1 0 0 0 0,1-1 1 0 0,1 0-1 0 0,-1 1 0 0 0,1-1 0 0 0,0 0 0 0 0,0 0 0 0 0,1 0 0 0 0,0 0 0 0 0,0-1 0 0 0,0 1 0 0 0,1-11 1 0 0,2-5 124 0 0,0-1 0 0 0,2 1 0 0 0,1 0 0 0 0,8-24 0 0 0,1-8-262 0 0,-2-7-261 0 0,9-111 0 0 0,15-110 1229 0 0,-29 237-698 0 0,0-13-104 0 0,-2 1 1 0 0,-3-1-1 0 0,-3 0 0 0 0,-12-88 0 0 0,11 116-24 0 0,0 0 1 0 0,2 0-1 0 0,1 0 0 0 0,7-42 0 0 0,-5 56 11 0 0,-1-1 0 0 0,-1 1 0 0 0,0-1 0 0 0,-3-20 0 0 0,2 32 4 0 0,-1 1 0 0 0,0-1 0 0 0,0 0 0 0 0,-1 1-1 0 0,1 0 1 0 0,-1-1 0 0 0,0 1 0 0 0,-4-7 0 0 0,4 8 6 0 0,0 1-1 0 0,0 0 0 0 0,0 0 1 0 0,0-1-1 0 0,-1 1 0 0 0,1 0 1 0 0,-1 1-1 0 0,1-1 0 0 0,-1 0 1 0 0,1 1-1 0 0,-1 0 0 0 0,0-1 1 0 0,0 1-1 0 0,-5-1 0 0 0,-14-3 34 0 0,-34-2 0 0 0,38 5-104 0 0,0 0 0 0 0,0-2 0 0 0,-25-6 0 0 0,-25-21-135 0 0,52 22 227 0 0,0 2 0 0 0,0 0 0 0 0,-1 1 0 0 0,-18-5 0 0 0,7 6-29 0 0,0 2 1 0 0,1 1 0 0 0,-1 1 0 0 0,0 1 0 0 0,0 2 0 0 0,-54 9 0 0 0,-161 56 109 0 0,72-16 132 0 0,148-46-279 0 0,1-1 1 0 0,-1-1-1 0 0,0 0 0 0 0,0-2 0 0 0,1-1 1 0 0,-26-3-1 0 0,29 1-334 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3-23T09:46:50.226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110 9 4143 0 0,'-3'1'319'0'0,"-54"25"26"0"0,54-24 369 0 0,7-3-396 0 0,34-11-114 0 0,-31 9-244 0 0,-2 1 8 0 0,5-2 100 0 0,-1 0 1 0 0,20-3 0 0 0,-24 5 28 0 0,14-1 686 0 0,-17 3-709 0 0,1 0 0 0 0,0 0 0 0 0,-1 1 0 0 0,1-1 0 0 0,0 1 0 0 0,-1 0 0 0 0,5 1 0 0 0,0 1 44 0 0,0-2 196 0 0,-5 9-201 0 0,6 31-117 0 0,-6-30-81 0 0,-5-1-11 0 0,-1 1 74 0 0,0-2 68 0 0,2 0 0 0 0,-1-1-1 0 0,-1 12 1 0 0,-2 10 250 0 0,5-22 21 0 0,-1 2 87 0 0,-4 32 354 0 0,5-31 155 0 0,2-2 30 0 0,4 28-50 0 0,-4-28 315 0 0,5 1-672 0 0,17 29-20 0 0,-17-29 384 0 0,1-3-467 0 0,24 23-27 0 0,-23-22 131 0 0,-3 2-304 0 0,-2-1-184 0 0,1 1-1 0 0,-1-1 0 0 0,2 11 1 0 0,-4-15-46 0 0,-1-1 1 0 0,0 1 0 0 0,0-1 0 0 0,0 1 0 0 0,-1-1 0 0 0,0 1 0 0 0,0-1 0 0 0,0 0-1 0 0,-2 6 1 0 0,-6 17-595 0 0,-2-1 1 0 0,-26 44-1 0 0,-38 48-1839 0 0,-15 26 1622 0 0,85-134 921 0 0,-11 25 552 0 0,0 5-214 0 0,14-36-321 0 0,0 0 0 0 0,1 0 1 0 0,-1 0-1 0 0,1 1 0 0 0,0-1 0 0 0,0 0 0 0 0,-1 8 0 0 0,1-2 90 0 0,0-2 454 0 0,1 3-77 0 0,3 31-341 0 0,-2-32-155 0 0,3-1-33 0 0,12 25-30 0 0,-15-32-46 0 0,0-1 1 0 0,0 1-1 0 0,0 0 1 0 0,0-1 0 0 0,0 1-1 0 0,0-1 1 0 0,0 1-1 0 0,2 1 1 0 0,23 26-74 0 0,-20-22 7 0 0,1 0 2 0 0,19 22 0 0 0,-20-22 0 0 0,-1 2-37 0 0,16 27-158 0 0,-15-27-70 0 0,-4 2-14 0 0,9 33-46 0 0,-8-33-191 0 0,-3 2-85 0 0,1 36-21 0 0,0-43 550 0 0,-1 0 0 0 0,1 0 0 0 0,-2-1 0 0 0,1 1 0 0 0,-2 7 0 0 0,-4 18-174 0 0,-1 21-44 0 0,5-42 321 0 0,0-5 14 0 0,1-1 0 0 0,0 1 0 0 0,1 0-1 0 0,-1 0 1 0 0,1 0 0 0 0,1 8-1 0 0,-1 40 98 0 0,0-51-51 0 0,0 0 1 0 0,0 0-1 0 0,0 0 1 0 0,1 1 0 0 0,-1-1-1 0 0,1 0 1 0 0,-1 0-1 0 0,1 0 1 0 0,0 0-1 0 0,1 3 1 0 0,-1-4 29 0 0,0 1 1 0 0,0 0-1 0 0,-1 0 0 0 0,1 0 0 0 0,-1 0 1 0 0,1 0-1 0 0,-1 0 0 0 0,1 0 0 0 0,-1 1 1 0 0,0-1-1 0 0,0 2 0 0 0,5 6 269 0 0,16 28 8 0 0,-16-29 297 0 0,1-1-334 0 0,17 23-1 0 0,-17-23 271 0 0,-4 0-294 0 0,8 27-1 0 0,-7-26-70 0 0,-5-1-297 0 0,-5 23-126 0 0,1-17-26 0 0,2-6 162 0 0,-16 24-555 0 0,-70 77-1962 0 0,55-72 1628 0 0,17-16 908 0 0,14-15 160 0 0,0-1 36 0 0,-16 21 3973 0 0,16-23-4392 0 0,-9 10 6 0 0,10-9-58 0 0,1-4-514 0 0,-8 1 763 0 0,7-1 188 0 0,4-2 208 0 0,-1 0-219 0 0,1 0 1 0 0,-1 0-1 0 0,1 0 1 0 0,-1 1-1 0 0,1-1 0 0 0,0 0 1 0 0,0 0-1 0 0,0 1 1 0 0,0-1-1 0 0,0 1 0 0 0,0-1 1 0 0,1 1-1 0 0,-1-1 1 0 0,0 1-1 0 0,1 0 0 0 0,-1-1 1 0 0,1 1-1 0 0,1-1 1 0 0,2-2 64 0 0,15-10 544 0 0,11-4-253 0 0,-25 14-376 0 0,21-9 233 0 0,-20 9-222 0 0,21-7 304 0 0,-20 8-297 0 0,25-7 274 0 0,5 1-311 0 0,10-1-59 0 0,10-1-246 0 0,-9 2-50 0 0,-1 0 26 0 0,0-4 27 0 0,116-41 611 0 0,-153 50-116 0 0,12-4 48 0 0,6 1 152 0 0,21-6 177 0 0,-5 3-165 0 0,0 1-222 0 0,-5 2-310 0 0,-7 0-398 0 0,-12 2 225 0 0,-16 4-30 0 0,2 0-18 0 0,29-8-262 0 0,-16 5 571 0 0,12-1 606 0 0,-26 5 1342 0 0,-1-2-2542 0 0,15-3 706 0 0,-15 4 865 0 0,0 0-751 0 0,14-5-1 0 0,-14 4-22 0 0,-2 0-90 0 0,10-8-54 0 0,-13 9-74 0 0,1 1-1 0 0,-1 0 0 0 0,0-1 1 0 0,1 1-1 0 0,-1 0 1 0 0,1-1-1 0 0,-1 1 1 0 0,0 0-1 0 0,1-1 0 0 0,-1 1 1 0 0,0-1-1 0 0,0 1 1 0 0,1-1-1 0 0,-1 1 0 0 0,0-1 1 0 0,0 1-1 0 0,0-1 1 0 0,1 1-1 0 0,-1-1 0 0 0,0 1 1 0 0,0-1-1 0 0,0 1 1 0 0,0-1-1 0 0,0 1 1 0 0,0-1-1 0 0,0 1 0 0 0,0-1 1 0 0,0 1-1 0 0,-1-1 1 0 0,1 1-1 0 0,0-1 0 0 0,0 1 1 0 0,0-1-1 0 0,0 1 1 0 0,-1-1-1 0 0,1 1 1 0 0,0-1-1 0 0,-1 1 0 0 0,1 0 1 0 0,0-1-1 0 0,-1 1 1 0 0,1-1-1 0 0,0 1 0 0 0,-1 0 1 0 0,1-1-1 0 0,-1 1 1 0 0,-17-11-1189 0 0,-11 1-697 0 0,22 8 1598 0 0,-1 0 1 0 0,1-1-1 0 0,-1 0 1 0 0,-12-8-1 0 0,17 10 392 0 0,1-1 0 0 0,0 0 0 0 0,0 0 0 0 0,0 1-1 0 0,1-1 1 0 0,-1-1 0 0 0,0 1 0 0 0,1 0 0 0 0,-1 0 0 0 0,1 0 0 0 0,0-1-1 0 0,0 1 1 0 0,0-1 0 0 0,0 1 0 0 0,0-1 0 0 0,0 1 0 0 0,1-1 0 0 0,-1-5 0 0 0,-1-23 1878 0 0,6-65 0 0 0,-1 1-1882 0 0,-7 41-248 0 0,-3 0 1 0 0,-23-92 0 0 0,19 99 793 0 0,8 28-420 0 0,0 0 1 0 0,1 0 0 0 0,1 0 0 0 0,1-1 0 0 0,0 1 0 0 0,6-35-1 0 0,35-110-164 0 0,-8 42-299 0 0,-27 97 254 0 0,-2 0-1 0 0,1-51 1 0 0,-5 68 21 0 0,0 0-1 0 0,-1 0 1 0 0,0 0-1 0 0,0 0 1 0 0,-1 0-1 0 0,0 0 1 0 0,-1 0-1 0 0,0 0 1 0 0,0 1-1 0 0,-1-1 1 0 0,0 1-1 0 0,0 0 1 0 0,0 0-1 0 0,-1 0 1 0 0,-8-8-1 0 0,8 8 5 0 0,-1 0 0 0 0,1 0 1 0 0,1-1-1 0 0,-1 1 0 0 0,1-1 0 0 0,1 0 0 0 0,0 0 0 0 0,-3-11 0 0 0,0-4-37 0 0,-4-39-1 0 0,2 5-176 0 0,8 54 172 0 0,-1 0 0 0 0,0-1 0 0 0,0 1 0 0 0,0 0 0 0 0,-1 0 0 0 0,1 0 0 0 0,-1 0 0 0 0,1 0 0 0 0,-1 1 0 0 0,0-1 0 0 0,0 0 0 0 0,0 1 0 0 0,-1-1 0 0 0,-2-2 0 0 0,0 2-51 0 0,1 0 0 0 0,-1 0 0 0 0,1 0 0 0 0,-1 1 0 0 0,0 0-1 0 0,0 0 1 0 0,0 0 0 0 0,-6-1 0 0 0,-9-1 17 0 0,1 2 0 0 0,-1 0 0 0 0,-36 1 0 0 0,41 1 357 0 0,-12 0 66 0 0,-1-1 0 0 0,-51-8-1 0 0,58 5-479 0 0,0 2-1 0 0,-27 0 0 0 0,33 2 120 0 0,0 0-1 0 0,1-1 0 0 0,-1-1 1 0 0,0 0-1 0 0,1-1 0 0 0,-26-8 0 0 0,22 2 170 0 0,-19-11-1 0 0,11 4-1906 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3-23T09:46:51.942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194 0 14279 0 0,'0'0'2771'0'0,"-4"4"-2102"0"0,-55 42 345 0 0,56-43-1413 0 0,0-1-165 0 0,-10 9-39 0 0,10-8 62 0 0,2 5 670 0 0,-1 2 28 0 0,-1 22 994 0 0,6 6-458 0 0,-1-26-554 0 0,-1-2 235 0 0,0 1-182 0 0,0 3-153 0 0,3 38 123 0 0,-3 2-166 0 0,1 3-239 0 0,-1 0-243 0 0,1-2-308 0 0,-2-44 666 0 0,-1 33-238 0 0,-4 11 288 0 0,-3 2 197 0 0,-1 1 248 0 0,2 0 303 0 0,6-47-504 0 0,-1 36 700 0 0,1-36-695 0 0,0-4-30 0 0,1 1 0 0 0,0-1-1 0 0,1 0 1 0 0,1 9 0 0 0,-2-5-31 0 0,6 32 424 0 0,-3-34-435 0 0,-2-4-51 0 0,0-1 0 0 0,0 1 0 0 0,0 0 0 0 0,0 0 0 0 0,-1 0 0 0 0,0 8 0 0 0,0-1-15 0 0,2 35 108 0 0,4 8-403 0 0,-4-46 133 0 0,-1-4 13 0 0,0 0-1 0 0,0 0 1 0 0,-1 0 0 0 0,0-1-1 0 0,0 8 1 0 0,0 30-648 0 0,-2-15 443 0 0,1-20 7 0 0,0 2 32 0 0,-2 27 122 0 0,3-27 52 0 0,-3-1 10 0 0,1 2 76 0 0,1-5 54 0 0,0 0 0 0 0,-1 1 0 0 0,0-1 1 0 0,0 0-1 0 0,-3 6 0 0 0,3-5 68 0 0,-12 21 453 0 0,-5 5 3 0 0,5-12-361 0 0,10-15-10 0 0,0 1-15 0 0,-12 19-64 0 0,12-18 113 0 0,2-1-164 0 0,-7 19-34 0 0,7-19 356 0 0,9-2-1558 0 0,22 11 1084 0 0,-29-15 88 0 0,1 1 1 0 0,-1-1 0 0 0,1 0 0 0 0,-1 0 0 0 0,1 1 0 0 0,-1-1-1 0 0,1 0 1 0 0,-1 0 0 0 0,1 1 0 0 0,-1-1 0 0 0,1 0 0 0 0,-1 0-1 0 0,1 0 1 0 0,0 0 0 0 0,-1 0 0 0 0,1 0 0 0 0,-1 0 0 0 0,1 0-1 0 0,-1 0 1 0 0,1 0 0 0 0,-1 0 0 0 0,1 0 0 0 0,0-1 0 0 0,23-5-208 0 0,-18 5 6 0 0,1-1-12 0 0,34-10-380 0 0,-6 5-6 0 0,-29 6 544 0 0,-3 0 34 0 0,1 0 1 0 0,-1 1 0 0 0,0-1 0 0 0,0 1-1 0 0,0 0 1 0 0,0 0 0 0 0,0 0 0 0 0,4 1-1 0 0,28 1-26 0 0,-31-2 68 0 0,-1 0 0 0 0,1 0 0 0 0,-1 1 0 0 0,1-1-1 0 0,-1 1 1 0 0,1-1 0 0 0,-1 1 0 0 0,5 2 0 0 0,0 0 19 0 0,7 1 71 0 0,28 8-26 0 0,11 1-118 0 0,13-1-308 0 0,-7-1-198 0 0,-1-1 136 0 0,-48-8 372 0 0,37 5-140 0 0,15-2 354 0 0,-51-3-69 0 0,-6-1-8 0 0,0-1-1 0 0,1 1 0 0 0,0-1 1 0 0,-1 0-1 0 0,10-2 1 0 0,-6 2 23 0 0,31-5 512 0 0,-33 4-501 0 0,-4 1-48 0 0,-1 0 1 0 0,1-1-1 0 0,-1 1 0 0 0,1-1 1 0 0,-1 0-1 0 0,1 0 1 0 0,4-2-1 0 0,-1 1 40 0 0,-4 1-74 0 0,-1 1-1 0 0,1-1 1 0 0,0 0-1 0 0,-1 0 1 0 0,1 0-1 0 0,-1-1 0 0 0,5-2 1 0 0,13-9 28 0 0,-15 10-100 0 0,0-1 0 0 0,-1-1-1 0 0,1 1 1 0 0,-1-1 0 0 0,4-5-1 0 0,-6 7-105 0 0,0 0 1 0 0,1-2 128 0 0,-1 0 1 0 0,0-1-1 0 0,3-9 0 0 0,-4 12 1152 0 0,-4 7-1052 0 0,-10 13-69 0 0,13-17-30 0 0,-1 0 1 0 0,1 1-1 0 0,0-1 0 0 0,0 0 1 0 0,0 0-1 0 0,0 1 0 0 0,0-1 1 0 0,-1 0-1 0 0,1 0 1 0 0,0 0-1 0 0,0 1 0 0 0,0-1 1 0 0,-1 0-1 0 0,1 0 1 0 0,0 0-1 0 0,0 0 0 0 0,-1 1 1 0 0,1-1-1 0 0,0 0 0 0 0,0 0 1 0 0,-1 0-1 0 0,1 0 1 0 0,0 0-1 0 0,0 0 0 0 0,-1 0 1 0 0,1 0-1 0 0,0 0 0 0 0,0 0 1 0 0,-1 0-1 0 0,1 0 1 0 0,-18-2 8 0 0,6-6 5 0 0,10 6 10 0 0,1 1 0 0 0,-1-1 0 0 0,1 0 0 0 0,0 0 0 0 0,-1 0 1 0 0,1 0-1 0 0,0 0 0 0 0,1 0 0 0 0,-1 0 0 0 0,0-1 0 0 0,0 1 0 0 0,1 0 0 0 0,0 0 1 0 0,-1-3-1 0 0,1 2 23 0 0,-1-4 195 0 0,0-1-1 0 0,0 0 1 0 0,2-15-1 0 0,0-3-89 0 0,-13-142-346 0 0,0 11-425 0 0,4 14 1094 0 0,5 117-369 0 0,-1-1 0 0 0,-2 1 0 0 0,-11-35 0 0 0,3 23-213 0 0,1 2-482 0 0,-12-48 0 0 0,22 71 489 0 0,1-1-1 0 0,0 1 1 0 0,1-1 0 0 0,1 1-1 0 0,0-1 1 0 0,0 0-1 0 0,5-18 1 0 0,-2 16 282 0 0,1 1 1 0 0,0 0-1 0 0,1 0 1 0 0,8-16-1 0 0,-8 22-125 0 0,1-4 75 0 0,0 1 1 0 0,7-24 0 0 0,-10 21-110 0 0,-3 14-37 0 0,0 0 0 0 0,0 0-1 0 0,-1 0 1 0 0,1 0 0 0 0,0 0 0 0 0,0 0 0 0 0,-1 0 0 0 0,1 0-1 0 0,-1 0 1 0 0,1 0 0 0 0,-1 0 0 0 0,1 0 0 0 0,-1 0 0 0 0,1 0 0 0 0,-1 0-1 0 0,0 0 1 0 0,0 1 0 0 0,1-1 0 0 0,-1 0 0 0 0,0 1 0 0 0,0-1-1 0 0,0 0 1 0 0,0 1 0 0 0,0-1 0 0 0,0 1 0 0 0,0-1 0 0 0,0 1-1 0 0,0 0 1 0 0,-1-1 0 0 0,-1 0-53 0 0,0 1-1 0 0,1-1 0 0 0,-1 1 1 0 0,0 0-1 0 0,0 0 0 0 0,0 0 1 0 0,1 0-1 0 0,-1 0 0 0 0,0 1 1 0 0,0-1-1 0 0,-4 2 0 0 0,-16 6-133 0 0,-6 2 160 0 0,-4 4 172 0 0,21-9-85 0 0,-10 5 523 0 0,-39 11 0 0 0,57-20-519 0 0,0 0 0 0 0,0 0-1 0 0,0-1 1 0 0,-1 0 0 0 0,1 0 0 0 0,-8-1 0 0 0,-5 0 90 0 0,-293-5 292 0 0,228 2-1986 0 0,65 2 705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3-23T09:46:53.592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218 19 11975 0 0,'0'0'5315'0'0,"-2"6"-4596"0"0,-6 19-130 0 0,6-18 432 0 0,5 0-1146 0 0,10 23-32 0 0,-9-22-97 0 0,-4-3-136 0 0,0 0 294 0 0,1 1-1 0 0,0-1 0 0 0,3 7 1 0 0,-2-2 39 0 0,0-1 98 0 0,-2 1 119 0 0,1 2-98 0 0,-1 32 264 0 0,-1 2 162 0 0,0 6-6 0 0,1-7-381 0 0,1 8-46 0 0,1 0-45 0 0,0-4 6 0 0,-3 6 186 0 0,-1-7 79 0 0,-3 1 300 0 0,5-39-474 0 0,-5 30 412 0 0,-4 16-146 0 0,-4 1-93 0 0,-1-6-255 0 0,-47 99-266 0 0,36-93-166 0 0,14-31 217 0 0,2-8 94 0 0,2-7-2 0 0,-14 23 98 0 0,9-12 152 0 0,9-16 10 0 0,0 0 2 0 0,-12 20-11 0 0,11-19-8 0 0,1-3-1 0 0,-8 22-24 0 0,6 5-112 0 0,4-25-84 0 0,1 0-53 0 0,0 26 301 0 0,8-30-111 0 0,23 6-65 0 0,-15-7-71 0 0,15-3 3 0 0,-29 2 65 0 0,1-1-1 0 0,0 1 1 0 0,-1 0-1 0 0,1 0 1 0 0,0 0-1 0 0,0 0 1 0 0,-1 1-1 0 0,1-1 1 0 0,2 2-1 0 0,12 0-76 0 0,-13-2 63 0 0,-1 0 1 0 0,0 0-1 0 0,0 1 1 0 0,0-1-1 0 0,1 1 1 0 0,-1 0 0 0 0,3 1-1 0 0,2 1-13 0 0,-1-2-70 0 0,1 1-1 0 0,23 4-6 0 0,-23-5-1 0 0,0 1 0 0 0,33 8 35 0 0,6 1 144 0 0,-2-1 150 0 0,-7-4-38 0 0,3 1 11 0 0,5 1-3 0 0,-7-2-113 0 0,14 2 70 0 0,-25-5-121 0 0,8-1 39 0 0,-27-2-53 0 0,-1 1 87 0 0,-6-6-139 0 0,4-13-21 0 0,-6 18 63 0 0,0 0 0 0 0,0 0 0 0 0,0 0 0 0 0,0-1 0 0 0,0 1-1 0 0,0 0 1 0 0,0 0 0 0 0,1 0 0 0 0,-1 0 0 0 0,0-1 0 0 0,0 1 0 0 0,0 0 0 0 0,0 0 0 0 0,0 0-1 0 0,0 0 1 0 0,0-1 0 0 0,0 1 0 0 0,0 0 0 0 0,0 0 0 0 0,0 0 0 0 0,0 0 0 0 0,0-1 0 0 0,0 1-1 0 0,0 0 1 0 0,-1 0 0 0 0,1 0 0 0 0,0 0 0 0 0,0-1 0 0 0,0 1 0 0 0,0 0 0 0 0,0 0 0 0 0,0 0-1 0 0,0 0 1 0 0,0 0 0 0 0,0-1 0 0 0,-1 1 0 0 0,1 0 0 0 0,0 0 0 0 0,0 0 0 0 0,0 0 0 0 0,0 0-1 0 0,0 0 1 0 0,-1 0 0 0 0,1 0 0 0 0,0-1 0 0 0,0 1 0 0 0,-1 0 0 0 0,-18-11-10 0 0,0 1 23 0 0,15 8 376 0 0,10 1-328 0 0,2 0-60 0 0,-5 1-25 0 0,0 0 0 0 0,0-1 0 0 0,0 1 0 0 0,-1-1-1 0 0,1 1 1 0 0,0-1 0 0 0,0 0 0 0 0,4-3-1 0 0,15-5-87 0 0,-16 7-64 0 0,-3-2-438 0 0,12-12 407 0 0,-11 12 0 0 0,-7 0 0 0 0,-10-12-13 0 0,5 10-58 0 0,4 2 178 0 0,-18-7-418 0 0,-12-2 141 0 0,6 3 352 0 0,18 7 14 0 0,-14-7 307 0 0,8 2 108 0 0,15 8-368 0 0,0-1 1 0 0,0 1 0 0 0,0 0 0 0 0,1-1-1 0 0,-1 1 1 0 0,0-1 0 0 0,0 1 0 0 0,1-1 0 0 0,-1 0-1 0 0,0 1 1 0 0,1-1 0 0 0,-1 0 0 0 0,1 1-1 0 0,-1-1 1 0 0,1 0 0 0 0,-1 0 0 0 0,1 1-1 0 0,-1-1 1 0 0,1-1 0 0 0,-1-1 81 0 0,-1 1 197 0 0,2 1-289 0 0,0 0 1 0 0,0 0-1 0 0,1 0 0 0 0,-1 0 1 0 0,0 1-1 0 0,0-1 0 0 0,0 0 1 0 0,0 0-1 0 0,0 0 0 0 0,0 0 0 0 0,0 1 1 0 0,-1-1-1 0 0,1 0 0 0 0,0 0 1 0 0,-1-1-1 0 0,1 1-4 0 0,0 0-1 0 0,-1 0 1 0 0,1 0-1 0 0,0 0 1 0 0,0-1 0 0 0,0 1-1 0 0,0 0 1 0 0,0 0 0 0 0,0 0-1 0 0,0 0 1 0 0,0-1-1 0 0,1 1 1 0 0,-1 0 0 0 0,0 0-1 0 0,1 0 1 0 0,-1 0 0 0 0,1-2-1 0 0,1-3 30 0 0,8-19 88 0 0,6-8-85 0 0,-15 30-49 0 0,21-46-207 0 0,19-60 1 0 0,-36 92 108 0 0,0 0-1 0 0,-2 0 1 0 0,0 0-1 0 0,-1-1 1 0 0,-1 1-1 0 0,0-1 1 0 0,-4-30-1 0 0,-15-114-713 0 0,17 144 1034 0 0,1 1 0 0 0,1 0-1 0 0,0 0 1 0 0,2 0 0 0 0,0 0 0 0 0,0 0-1 0 0,11-28 1 0 0,55-109 151 0 0,-49 113-500 0 0,77-142-1458 0 0,-95 178 1310 0 0,0 0 45 0 0,7-14 206 0 0,-6 15 1528 0 0,1 0-1395 0 0,15-10-8 0 0,-7 9-18 0 0,17-2-83 0 0,-16 2-79 0 0,8-7-47 0 0,-16 9-20 0 0,-8 0-322 0 0,-10-8 384 0 0,13 11 78 0 0,-1 0-1 0 0,1 0 0 0 0,0-1 1 0 0,0 1-1 0 0,-1 0 1 0 0,1 0-1 0 0,0-1 0 0 0,-1 1 1 0 0,1 0-1 0 0,0 0 1 0 0,-1 0-1 0 0,1 0 0 0 0,0 0 1 0 0,-1 0-1 0 0,1-1 1 0 0,0 1-1 0 0,-1 0 0 0 0,1 0 1 0 0,-1 0-1 0 0,0 0 1 0 0,-49-3 264 0 0,-13-3 231 0 0,19 0-319 0 0,0 3 0 0 0,0 2 0 0 0,-64 6 0 0 0,48 3-402 0 0,-145 14-325 0 0,8-20 420 0 0,112-5-6395 0 0,67 2-43 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3-23T09:46:57.5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133 1 10135 0 0,'-50'124'7642'0'0,"-9"64"-3864"0"0,53-166-3556 0 0,2-12-161 0 0,1 1-1 0 0,0 0 0 0 0,1 0 1 0 0,1 1-1 0 0,-1 19 0 0 0,1-22-55 0 0,0-5-19 0 0,1 0-1 0 0,0 0 1 0 0,0 0-1 0 0,0 0 1 0 0,1 0 0 0 0,1 8-1 0 0,2 12-1039 0 0,-3-18-4041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3-23T09:46:58.6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 6447 0 0,'-1'2'499'0'0,"-4"8"3442"0"0,5-3-2783 0 0,0 21-800 0 0,0-21-323 0 0,9-3 4 0 0,28 15-122 0 0,-37-18 78 0 0,1-1 0 0 0,-1 0 0 0 0,0 1 0 0 0,1-1 0 0 0,-1 0 0 0 0,0 1 0 0 0,1-1 0 0 0,-1 0 0 0 0,1 0 0 0 0,-1 0 0 0 0,0 1 0 0 0,1-1 0 0 0,-1 0 0 0 0,1 0 0 0 0,-1 0 0 0 0,1 0 0 0 0,-1 0 0 0 0,1 0 0 0 0,-1 0 0 0 0,0 0 0 0 0,1 0 0 0 0,-1 0 0 0 0,1 0 0 0 0,-1 0 0 0 0,1 0 0 0 0,-1 0 0 0 0,1 0 0 0 0,-1-1 0 0 0,0 1 0 0 0,1 0 0 0 0,-1 0 0 0 0,1-1 0 0 0,28-15-398 0 0,4-2-249 0 0,-8 6 293 0 0,-19 9 19 0 0,3 0 84 0 0,26-9 38 0 0,-27 9 8 0 0,-5 3 183 0 0,-1 0 0 0 0,0 0-1 0 0,0-1 1 0 0,0 1 0 0 0,1 0-1 0 0,-1-1 1 0 0,0 1 0 0 0,0-1-1 0 0,3-1 1 0 0,-3 1 168 0 0,0 1-1 0 0,0-1 1 0 0,0 0 0 0 0,0 1 0 0 0,1-1-1 0 0,-1 1 1 0 0,0 0 0 0 0,4 0 0 0 0,3 5 612 0 0,27 16 30 0 0,-28-16-389 0 0,-8 2 1 0 0,-5 15 257 0 0,-2 0 0 0 0,0-1 0 0 0,-2 1 0 0 0,0-1 0 0 0,-23 37 0 0 0,-77 99 1072 0 0,74-108-1551 0 0,9-13-88 0 0,-85 128-514 0 0,109-161 409 0 0,0-1 5 0 0,1 1 0 0 0,0-1 0 0 0,-1 1 1 0 0,1-1-1 0 0,0 1 0 0 0,0-1 0 0 0,0 1 1 0 0,1 0-1 0 0,-1 3 0 0 0,1-4 64 0 0,0 0 0 0 0,0 0 0 0 0,1 0 0 0 0,-1 0 0 0 0,0-1 0 0 0,1 1 0 0 0,0 0 0 0 0,-1 0 0 0 0,1 0-1 0 0,1 2 1 0 0,-1-3-11 0 0,0 1 0 0 0,0-1 0 0 0,-1 1-1 0 0,1 0 1 0 0,-1-1 0 0 0,1 1 0 0 0,-1 0 0 0 0,0-1-1 0 0,1 1 1 0 0,-1 0 0 0 0,0 0 0 0 0,0 1 0 0 0,6 7-84 0 0,19 28-148 0 0,-19-29-29 0 0,4-1 116 0 0,30 22 519 0 0,-38-29-359 0 0,-1 0 0 0 0,0 0 1 0 0,1 0-1 0 0,-1 0 0 0 0,0 0 0 0 0,1 0 0 0 0,-1-1 0 0 0,1 1 0 0 0,0 0 0 0 0,-1-1 0 0 0,3 1 1 0 0,34 9 630 0 0,-36-9-605 0 0,0-1 0 0 0,0 1 1 0 0,0-1-1 0 0,1 0 0 0 0,-1 0 1 0 0,0 0-1 0 0,4 0 0 0 0,39-1 305 0 0,-43 1-345 0 0,1 0 1 0 0,-1 0-1 0 0,1 0 0 0 0,-1-1 0 0 0,1 1 1 0 0,4-2-1 0 0,38-11 217 0 0,-42 12-230 0 0,0 0-1 0 0,0 0 1 0 0,-1 0 0 0 0,1 0 0 0 0,5-3-1 0 0,37-23-267 0 0,-12 2-165 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3-23T09:47:00.9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261 68 11055 0 0,'0'0'852'0'0,"-1"-2"-560"0"0,-1-3-130 0 0,-1 0 0 0 0,0 1 0 0 0,0-1 0 0 0,0 1 0 0 0,0 0 0 0 0,-7-6 0 0 0,6 6-685 0 0,0 0 1 0 0,-1 1-1 0 0,1-1 0 0 0,-1 1 0 0 0,0 0 1 0 0,-7-3-1 0 0,9 5-785 0 0,-2 3 308 0 0,-19 9 5707 0 0,23-3-3321 0 0,1 2-934 0 0,-2 20 2652 0 0,6-22-2017 0 0,11 22-276 0 0,-11-23-126 0 0,0 0-21 0 0,12 20-76 0 0,-12-20-292 0 0,-1 0-127 0 0,11 23-29 0 0,-9-15-26 0 0,-1 21-92 0 0,-4-25-19 0 0,0-1 0 0 0,0 0-1 0 0,-3 11 1 0 0,0-8 15 0 0,0 0 0 0 0,-8 20 1 0 0,-14 20 132 0 0,-63 99 0 0 0,64-116-98 0 0,-7 11-56 0 0,8-13-97 0 0,18-27-127 0 0,2-2-49 0 0,-10 15-1376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3-23T09:47:01.5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8 11055 0 0,'0'0'4364'0'0,"25"25"-12820"0"0,-25-24 8440 0 0,0-1 0 0 0,0 0 0 0 0,0 0 0 0 0,1 1-1 0 0,-1-1 1 0 0,0 0 0 0 0,0 0 0 0 0,1 1 0 0 0,-1-1-1 0 0,0 0 1 0 0,0 0 0 0 0,1 1 0 0 0,-1-1 0 0 0,0 0 0 0 0,1 0-1 0 0,-1 0 1 0 0,0 0 0 0 0,1 0 0 0 0,-1 0 0 0 0,0 1-1 0 0,1-1 1 0 0,-1 0 0 0 0,0 0 0 0 0,1 0 0 0 0,-1 0-1 0 0,0 0 1 0 0,1 0 0 0 0,-1 0 0 0 0,0 0 0 0 0,1-1-1 0 0,-1 1 1 0 0,0 0 0 0 0,1 0 0 0 0,0 0 0 0 0,36-10-784 0 0,4 0 2572 0 0,-33 7-1383 0 0,22-4 1620 0 0,-23 5-1541 0 0,4 0 50 0 0,7 1 2576 0 0,9 0-1854 0 0,-20 1 192 0 0,-3 4-2169 0 0,15 15-372 0 0,-14-14-71 0 0,-8 1-66 0 0,0 1 788 0 0,2-4 228 0 0,0 0 0 0 0,0-1 0 0 0,0 1 1 0 0,-1-1-1 0 0,1 1 0 0 0,-1-1 0 0 0,1 1 0 0 0,-1-1 0 0 0,0 0 1 0 0,-3 2-1 0 0,0 4-285 0 0,-23 21-1890 0 0,-110 114 2538 0 0,102-98 3870 0 0,-42 68-1 0 0,71-103-3526 0 0,1-2 148 0 0,1 1 0 0 0,-8 15 0 0 0,-2 5 170 0 0,11-22-33 0 0,3 0-57 0 0,-5 21-208 0 0,4-21 297 0 0,9-3-435 0 0,21 11-113 0 0,-27-15-232 0 0,-1 1 0 0 0,1-1 0 0 0,0 0 0 0 0,0 1 1 0 0,0-1-1 0 0,-1 0 0 0 0,1 1 0 0 0,0-1 0 0 0,0 0 0 0 0,0 0 1 0 0,-1 0-1 0 0,1 0 0 0 0,0 0 0 0 0,2 0 0 0 0,4 1 50 0 0,-3 0-24 0 0,-1-1-1 0 0,1 0 1 0 0,0 0-1 0 0,-1 0 1 0 0,1-1-1 0 0,0 1 0 0 0,3-2 1 0 0,24-3 117 0 0,-16 1-11 0 0,-5 0-147 0 0,-2 1-51 0 0,0-1-1 0 0,0 1 1 0 0,0-2 0 0 0,0 1 0 0 0,8-8 0 0 0,16-10-658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11:01:09.175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1 24575,'430'0'0,"-293"18"0,413-19 0,-431-17-1365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3-23T09:47:09.1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0 17047 0 0,'-6'6'3072'0'0,"2"-1"-6585"0"0,8 4 2858 0 0,13 27 37 0 0,-13-27 156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3-23T09:47:09.4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 21191 0 0,'0'0'2776'0'0,"64"-6"-16824"0"0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3-23T09:47:09.8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16 476 13359 0 0,'0'0'1184'0'0,"-15"7"1776"0"0,28-25-1456 0 0,20-10-12520 0 0</inkml:trace>
  <inkml:trace contextRef="#ctx0" brushRef="#br0" timeOffset="1">531 350 10591 0 0,'0'0'5864'0'0,"22"-18"-3216"0"0,-8 4 8 0 0,5-5-1976 0 0,8-10-392 0 0,8-7-88 0 0,4-1-8 0 0,1-1-296 0 0,-2 5-56 0 0,-2 5-16 0 0,-3 5-8912 0 0</inkml:trace>
  <inkml:trace contextRef="#ctx0" brushRef="#br0" timeOffset="2">1101 224 14279 0 0,'0'0'1272'0'0,"15"-17"-1016"0"0,-2 2 680 0 0,5 0 144 0 0,-1-1 24 0 0,11-8 8 0 0,8-6-456 0 0,6 0-88 0 0,-1 4-24 0 0,-5 7 0 0 0,-3 5-448 0 0,22-1-96 0 0,-5 12-13168 0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3-23T09:47:10.2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17503 0 0,'0'0'776'0'0,"12"48"352"0"0,9-3-224 0 0,43 9-424 0 0,-1-32-200 0 0,8-34-8696 0 0</inkml:trace>
  <inkml:trace contextRef="#ctx0" brushRef="#br0" timeOffset="1">1004 361 19351 0 0,'0'0'1888'0'0,"30"-24"-1680"0"0,-16 9-208 0 0,10-12-5696 0 0,-9 10-1176 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3-23T09:47:10.5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22 1375 0 0,'0'0'128'0'0,"9"43"14960"0"0,35-52-8544 0 0,13-22-6344 0 0,-17 7-200 0 0</inkml:trace>
  <inkml:trace contextRef="#ctx0" brushRef="#br0" timeOffset="1">819 44 20271 0 0,'0'0'2200'0'0,"44"45"-2072"0"0,-4-52 104 0 0,17-14-9352 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3-23T09:47:10.8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57 20735 0 0,'0'0'920'0'0,"0"45"408"0"0,51-54-1328 0 0,-19-16-9184 0 0</inkml:trace>
  <inkml:trace contextRef="#ctx0" brushRef="#br0" timeOffset="1">845 0 20271 0 0,'-20'54'1800'0'0,"8"-16"-1440"0"0,3-4 1192 0 0,32 13 112 0 0,20-19-1576 0 0,46-17-224 0 0,-34-23-10120 0 0</inkml:trace>
  <inkml:trace contextRef="#ctx0" brushRef="#br0" timeOffset="2">1807 510 6911 0 0,'4'55'736'0'0,"1"14"7344"0"0,38-33 1032 0 0,22-26-8216 0 0,-14-11-736 0 0,10-13-160 0 0,5-11 0 0 0,0-13-496 0 0,-1-5-88 0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3-23T09:47:11.2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1 381 20271 0 0,'0'0'1984'0'0,"34"62"-1768"0"0,14-36 552 0 0,17-11-360 0 0,-11-9 0 0 0,12-8-160 0 0,7-11-32 0 0,2-18-8 0 0,3-14-10080 0 0</inkml:trace>
  <inkml:trace contextRef="#ctx0" brushRef="#br0" timeOffset="1">1488 84 23959 0 0,'0'0'1056'0'0,"-5"53"480"0"0,35-7-1008 0 0,21-44-264 0 0,-9-11 0 0 0,8-14-480 0 0,4-16-96 0 0,1-12-16 0 0,2-12-10408 0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3-23T09:47:11.6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1 203 23959 0 0,'0'0'2592'0'0,"45"17"-2592"0"0,-8-43-496 0 0,-1-1 176 0 0,11-12-6584 0 0,6-9-1320 0 0</inkml:trace>
  <inkml:trace contextRef="#ctx0" brushRef="#br0" timeOffset="1">732 1 21191 0 0,'0'0'936'0'0,"6"63"424"0"0,6-18-1024 0 0,25 4 376 0 0,14 10-208 0 0,27-19-408 0 0,-31-40 0 0 0,2-13-10184 0 0</inkml:trace>
  <inkml:trace contextRef="#ctx0" brushRef="#br0" timeOffset="2">1844 664 24415 0 0,'0'0'1088'0'0,"-5"43"472"0"0,68-46-1928 0 0,-31-16-128 0 0,16-13-24 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3-23T09:47:11.9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65 23959 0 0,'0'0'1056'0'0,"-11"59"480"0"0,71-41-1912 0 0,-28-30-128 0 0,21-11-24 0 0,17-11-9584 0 0</inkml:trace>
  <inkml:trace contextRef="#ctx0" brushRef="#br0" timeOffset="1">1199 1 24879 0 0,'0'0'1104'0'0,"0"63"488"0"0,15-8-1368 0 0,32-34 192 0 0,38-3-208 0 0,-22-22-488 0 0,6-16-96 0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3-23T09:47:12.3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24879 0 0,'0'0'2656'0'0,"16"50"-1760"0"0,49-26-448 0 0,-23-12 0 0 0,13-2-448 0 0,11-11-104 0 0,8-17-16 0 0,-2-15-11536 0 0</inkml:trace>
  <inkml:trace contextRef="#ctx0" brushRef="#br0" timeOffset="1">1309 5 24415 0 0,'0'0'2608'0'0,"33"52"-2240"0"0,12-46 272 0 0,36 8-8072 0 0,-13-11-1560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11:01:09.176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24 55 24575,'-24'0'0,"40"0"0,41 0 0,-20 1 0,-21 0 0,-1 0 0,1-2 0,0 1 0,0-2 0,-1 0 0,1-1 0,-1 0 0,28-11 0,-28 9 0,1 1 0,-1 1 0,1 0 0,0 1 0,0 1 0,0 0 0,0 2 0,28 2 0,14 0 0,440-3 0,-362-18 0,-119 18-109,-4-2-16,0 2-1,0 0 0,0 1 1,0 0-1,0 1 0,0 0 1,-1 1-1,1 0 1,21 10-1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3-23T09:48:11.02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15 5151 343 0 0,'0'0'1'0'0,"0"0"0"0"0,1 1 0 0 0,-1-1 0 0 0,0 1 0 0 0,0-1 0 0 0,1 0 0 0 0,-1 1 0 0 0,0-1 0 0 0,0 0 0 0 0,1 1 0 0 0,-1-1-1 0 0,1 0 1 0 0,-1 1 0 0 0,0-1 0 0 0,1 0 0 0 0,-1 0 0 0 0,0 0 0 0 0,1 1 0 0 0,-1-1 0 0 0,1 0 0 0 0,-1 0 0 0 0,1 0 0 0 0,-1 0-1 0 0,1 0 1 0 0,-1 0 0 0 0,0 0 0 0 0,1 0 0 0 0,-1 0 0 0 0,1 0 0 0 0,0 0 0 0 0,0 0 1 0 0,0 0-1 0 0,0 1 1 0 0,0-1-1 0 0,0 0 1 0 0,-1 0-1 0 0,1 0 1 0 0,0 1-1 0 0,0-1 1 0 0,0 0-1 0 0,0 1 1 0 0,-1-1-1 0 0,1 1 0 0 0,0-1 1 0 0,-1 1-1 0 0,1-1 1 0 0,0 1-1 0 0,-1 0 1 0 0,1-1-1 0 0,0 1 1 0 0,-1 0-1 0 0,1-1 1 0 0,-1 1-1 0 0,1 1 0 0 0,1 10-1 0 0,0 0 0 0 0,-1 1 0 0 0,0-1 0 0 0,-1 0 0 0 0,-2 22 0 0 0,1-11 0 0 0,0-19 373 0 0,0 1-1 0 0,0 0 0 0 0,-1 0 0 0 0,1-1 1 0 0,-1 1-1 0 0,0-1 0 0 0,0 1 0 0 0,-1-1 0 0 0,0 0 1 0 0,-3 5-1 0 0,1-2 650 0 0,1-1 0 0 0,1 1 1 0 0,-4 7-1 0 0,6-11-890 0 0,0-1 0 0 0,0 0 0 0 0,1 0 0 0 0,-1 1 0 0 0,1-1 0 0 0,0 0 0 0 0,0 1 0 0 0,-1-1 0 0 0,2 0 0 0 0,-1 1 0 0 0,0-1 0 0 0,0 0 0 0 0,1 1 0 0 0,0 2 0 0 0,1 8-2035 0 0,-2-12 1830 0 0,0 1 1 0 0,0-1-1 0 0,0 0 1 0 0,0 1-1 0 0,1-1 1 0 0,-1 0-1 0 0,0 0 1 0 0,1 0-1 0 0,-1 1 1 0 0,1 0-1 0 0,5 0 794 0 0,4-8 967 0 0,17-15 1768 0 0,-20 19-3206 0 0,20-8-96 0 0,-20 7 66 0 0,0 1-133 0 0,21-6-83 0 0,-23 6-23 0 0,0 1 0 0 0,0 0-1 0 0,1-1 1 0 0,-1 2 0 0 0,8-1 0 0 0,-3 0-5 0 0,-1 0-48 0 0,0 0-60 0 0,29-3 110 0 0,-20 0-32 0 0,23-7 1 0 0,-23 7 46 0 0,24-9 73 0 0,-4-1 122 0 0,1-1 13 0 0,1-4-60 0 0,-9 4-77 0 0,-1-1-10 0 0,111-76-25 0 0,-63 41 274 0 0,-65 43-156 0 0,5-2-54 0 0,2 2 155 0 0,22-10 206 0 0,-34 15-377 0 0,25-8 293 0 0,12-2 231 0 0,2-1-513 0 0,-2-4-34 0 0,-4-2-44 0 0,37-25-335 0 0,74-57-1 0 0,-57 36 129 0 0,-2 3 232 0 0,-16 9-661 0 0,86-45 1 0 0,-137 86 459 0 0,14-8 122 0 0,10-3 20 0 0,89-43 448 0 0,164-106 0 0 0,-169 82-1121 0 0,69-43 2407 0 0,-195 129-1584 0 0,25-13 481 0 0,9-4 80 0 0,2-2-368 0 0,139-99-881 0 0,-96 58-206 0 0,174-97 0 0 0,-77 56 2532 0 0,-148 86-1650 0 0,229-149-271 0 0,-77 44 40 0 0,-66 46 97 0 0,129-71-40 0 0,-219 134 60 0 0,25-10-80 0 0,-8 4-130 0 0,-1-1-574 0 0,90-60-1294 0 0,-45 16 2384 0 0,-34 24 1033 0 0,109-61 0 0 0,-155 98-1252 0 0,32-10-70 0 0,4 1-41 0 0,-36 11-7 0 0,29-3-202 0 0,2 0-31 0 0,0 0 160 0 0,-34 6 92 0 0,-5 1 1 0 0,1-1 0 0 0,-1 0 0 0 0,0 0 1 0 0,11-4-1 0 0,-7 3 24 0 0,28-10 168 0 0,-28 9-138 0 0,28-13 184 0 0,315-197-379 0 0,-235 139-974 0 0,-85 57 1060 0 0,12-5 106 0 0,-7 5 286 0 0,119-63 1990 0 0,99-27-823 0 0,-168 73-1414 0 0,9-8-955 0 0,107-66-1 0 0,-42 20 256 0 0,-39 27 898 0 0,172-94 1439 0 0,62-44-621 0 0,-230 127-925 0 0,60-29-227 0 0,65-8-1274 0 0,-214 97 1181 0 0,-7 5 39 0 0,8-2 110 0 0,6 1 97 0 0,9-1 394 0 0,-43 8-402 0 0,30-6 344 0 0,8-4-8 0 0,1 1-57 0 0,-8 0-323 0 0,9-2-1 0 0,1 1-33 0 0,-2 2-10 0 0,-3 1 0 0 0,6 0 0 0 0,-13 3-21 0 0,-10 2-132 0 0,5-3-118 0 0,7-3 252 0 0,1-2 35 0 0,-29 7 4 0 0,-5 2 11 0 0,-1 0 0 0 0,0 0 0 0 0,9-6 0 0 0,128-64 290 0 0,27-12-2 0 0,-109 56-408 0 0,100-42-179 0 0,-127 56 215 0 0,15-5 39 0 0,-9 5 14 0 0,21-6 96 0 0,-5-1 91 0 0,151-61 329 0 0,-149 56-431 0 0,-26 13-37 0 0,28-10 24 0 0,-51 19-67 0 0,33-9-121 0 0,7 2-76 0 0,-40 8 159 0 0,-4 1-3 0 0,0 1 0 0 0,1-1 0 0 0,-1 1 0 0 0,10 0 0 0 0,33-3-169 0 0,-7 1 186 0 0,10 1 37 0 0,11 1 196 0 0,-5-1 37 0 0,2-1-62 0 0,1 0-28 0 0,-3-2-66 0 0,0-1 1 0 0,-7-1-80 0 0,12-3-31 0 0,1-3-54 0 0,394-128-232 0 0,-411 125 294 0 0,-42 14 8 0 0,31-11 76 0 0,62-12 0 0 0,-50 15-3 0 0,4 1 13 0 0,-12 4-12 0 0,-22 3-21 0 0,30-1-43 0 0,5 5-11 0 0,-4 3 0 0 0,2 0-17 0 0,11-6-141 0 0,-16 1 78 0 0,9 4 63 0 0,-39-4 9 0 0,-10 0 0 0 0,-1 1 1 0 0,1-1-1 0 0,-1 1 1 0 0,0 0-1 0 0,10 4 1 0 0,33 8-91 0 0,-9 0 30 0 0,-23-7 58 0 0,26 7-46 0 0,8-1 45 0 0,12 2 11 0 0,8 2 64 0 0,-24-5-11 0 0,7 6-42 0 0,0 5-22 0 0,1 4-31 0 0,1 2 31 0 0,4 0 11 0 0,0-5 0 0 0,-7-7 0 0 0,0-3 0 0 0,-1 0 0 0 0,-1 1 0 0 0,7 9 0 0 0,-43-16-9 0 0,23 15 1 0 0,-25-14-11 0 0,-3-2-14 0 0,-1 0 0 0 0,1 1 0 0 0,7 9 0 0 0,22 19-20 0 0,15 6 53 0 0,6-7 53 0 0,-9-12 0 0 0,7-2 11 0 0,-15-8-53 0 0,7 5-11 0 0,-3 2 0 0 0,0 4-15 0 0,-3 3-59 0 0,-12-6-23 0 0,3-2 52 0 0,-28-15 28 0 0,39 16-26 0 0,-30-14 67 0 0,28 6 0 0 0,-30-9-1 0 0,39 4 117 0 0,6-1-8 0 0,2 1-67 0 0,-1 1-1 0 0,-14 0-53 0 0,6 5-11 0 0,-36-9 8 0 0,-10-2-2 0 0,-1 0 0 0 0,1 0-1 0 0,-1 0 1 0 0,1 1 0 0 0,-1 0-1 0 0,0 0 1 0 0,5 3-1 0 0,27 13 17 0 0,-34-17-16 0 0,0 0 0 0 0,0 0 0 0 0,0 0 0 0 0,0 0 0 0 0,0 1 0 0 0,3 2 0 0 0,34 33 5 0 0,-1 11-11 0 0,3-1 0 0 0,-27-33 0 0 0,21 17 0 0 0,-18-18 0 0 0,23 12 0 0 0,-29-19 3 0 0,0 1 19 0 0,1-2 1 0 0,14 6 0 0 0,-16-6 1 0 0,31 10 146 0 0,12 2 109 0 0,-42-14-232 0 0,31 11 146 0 0,-32-11-161 0 0,28 12 120 0 0,1 5-79 0 0,4 9-78 0 0,-41-28-8 0 0,0 0 1 0 0,0 1-1 0 0,0-1 0 0 0,-1 1 1 0 0,1-1-1 0 0,-1 1 0 0 0,3 2 1 0 0,21 26-116 0 0,-19-23-7 0 0,-2 1-4 0 0,14 23-10 0 0,-13-23-3 0 0,-1 0 0 0 0,17 31 25 0 0,4 3 113 0 0,-13-25 72 0 0,16 17 36 0 0,-21-26 15 0 0,1 1 0 0 0,22 24-11 0 0,-23-25-9 0 0,2 0-1 0 0,40 44 69 0 0,-39-42-129 0 0,-4-4-5 0 0,0 0 0 0 0,0 1 1 0 0,0 0-1 0 0,5 9 0 0 0,12 18-12 0 0,4 8-11 0 0,-7-6-12 0 0,-16-29-48 0 0,2 4-12 0 0,15 32-5 0 0,-11-22-15 0 0,13 31 32 0 0,4 8 49 0 0,-2-12 23 0 0,-13-30 47 0 0,16 19 9 0 0,-21-28 10 0 0,1-2 9 0 0,2 3-58 0 0,28 26 103 0 0,10 5-57 0 0,-7-5-63 0 0,-1 0-25 0 0,-34-31-10 0 0,-1 1 0 0 0,1-1 0 0 0,-1 1 0 0 0,5 7 0 0 0,-3-4-1 0 0,-1-2-57 0 0,0 0-41 0 0,17 21-19 0 0,-17-21-3 0 0,-1 0 13 0 0,16 19 49 0 0,-10-14 7 0 0,17 17 59 0 0,1-2 28 0 0,2-3 113 0 0,-23-19-94 0 0,-2 0 65 0 0,1-1-4 0 0,22 13-16 0 0,-21-12-4 0 0,0 0 0 0 0,32 22-12 0 0,7 11-48 0 0,-10-2-12 0 0,-1 2 0 0 0,0 2-11 0 0,-1-1-31 0 0,-3-2 31 0 0,2 3 0 0 0,3 3-31 0 0,5-3 31 0 0,6-3 11 0 0,6-2 13 0 0,-39-26 4 0 0,38 19 113 0 0,4 0 30 0 0,-46-23-133 0 0,32 18 106 0 0,-32-18-106 0 0,28 18 93 0 0,-4 1-95 0 0,1 8 23 0 0,-28-24-44 0 0,-1 1 0 0 0,8 10 0 0 0,-9-10-4 0 0,-1 0 0 0 0,6 15 0 0 0,-8-18-6 0 0,10 37-58 0 0,-12-39 43 0 0,11 42-101 0 0,-1-6 99 0 0,6 8-25 0 0,4 0 36 0 0,-13-34 12 0 0,13 18 0 0 0,-12-20 6 0 0,19 19 0 0 0,-15-19 25 0 0,20 14 1 0 0,-19-16-6 0 0,-8-5-2 0 0,0-1 1 0 0,1 0 0 0 0,0 0-1 0 0,12 5 1 0 0,35 17 92 0 0,-12-7-106 0 0,14 8 42 0 0,-21-8-58 0 0,-3 1-78 0 0,-19-10-19 0 0,12 16 24 0 0,-19-19 13 0 0,-3 0 12 0 0,10 30 31 0 0,-3 9-10 0 0,-3-6 75 0 0,-2-25 10 0 0,7 14-31 0 0,-12-28-19 0 0,0 0 1 0 0,1 0-1 0 0,-1 0 1 0 0,1 0 0 0 0,-1 0-1 0 0,1 0 1 0 0,0 0-1 0 0,-1 0 1 0 0,1 0-1 0 0,0 0 1 0 0,1 1-1 0 0,28 24 19 0 0,-21-20-8 0 0,0 0 0 0 0,17 7 0 0 0,17 2-14 0 0,1 0-42 0 0,7 3-29 0 0,-23-7 34 0 0,-21-8-89 0 0,1 2-19 0 0,24 17 1 0 0,-24-16 8 0 0,-3 1 32 0 0,15 24 9 0 0,-13-16 6 0 0,3 19 16 0 0,-2 10 58 0 0,0 9 132 0 0,-7-45-77 0 0,-1-4 6 0 0,1 1 1 0 0,0 0 0 0 0,0-1 0 0 0,0 1 0 0 0,3 6-1 0 0,7 23 86 0 0,-8-26 11 0 0,3-2 1 0 0,19 18-12 0 0,-24-23-126 0 0,-1 0 0 0 0,1 0 0 0 0,0-1 0 0 0,0 1 0 0 0,-1 0 0 0 0,1-1-1 0 0,0 1 1 0 0,0-1 0 0 0,0 1 0 0 0,0-1 0 0 0,0 1 0 0 0,0-1 0 0 0,1 1 0 0 0,33 8 64 0 0,-22-6-45 0 0,-8-2-8 0 0,1 0 0 0 0,0 0 0 0 0,0 0 0 0 0,-1-1 0 0 0,1 0 0 0 0,6-1 0 0 0,43-1 67 0 0,-2 0-16 0 0,-14 1-57 0 0,-34 0-13 0 0,0 1 1 0 0,0 0-1 0 0,0 1 0 0 0,0-1 1 0 0,1 1-1 0 0,7 2 0 0 0,-10-1-6 0 0,0 0 1 0 0,0 0-1 0 0,1 0 0 0 0,-1 0 1 0 0,-1 0-1 0 0,1 0 0 0 0,3 4 1 0 0,-1-1-72 0 0,-5 2 12 0 0,0 1 56 0 0,0-5 0 0 0,1 0 0 0 0,-2 1 0 0 0,1-1 0 0 0,0 0 0 0 0,0 0 0 0 0,-1 0 0 0 0,0 0 0 0 0,-1 6 0 0 0,-7 22-60 0 0,-2 9 18 0 0,2 4 42 0 0,3-5-4 0 0,6-24-43 0 0,3 15 32 0 0,0-16-16 0 0,7 12 20 0 0,-3-14-20 0 0,12 12 20 0 0,-7-13-20 0 0,27 12 31 0 0,7-1 0 0 0,-25-14-31 0 0,184 44 359 0 0,-176-45-272 0 0,-10-3-41 0 0,0 1 0 0 0,31 13 0 0 0,-38-14-50 0 0,-4-1-19 0 0,1 0 1 0 0,-1 1-1 0 0,9 5 0 0 0,9 5-134 0 0,-19-10-163 0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3-23T09:48:17.31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1 159 12895 0 0,'0'0'3123'0'0,"6"2"-2475"0"0,2-1-413 0 0,-4 0 34 0 0,0 0 1 0 0,1 0 0 0 0,-1 1 0 0 0,0-1-1 0 0,5 3 1 0 0,17 7-198 0 0,-16-8-236 0 0,-3-5-36 0 0,1 0 0 0 0,-1 0 0 0 0,0-1 0 0 0,0 1 0 0 0,-1-1 0 0 0,1-1 0 0 0,-1 1 0 0 0,12-9 0 0 0,49-45-2297 0 0,-49 41 2050 0 0,25-22-905 0 0,5-4-116 0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3-23T09:48:17.66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1 159 3767 0 0,'179'-125'83'0'0,"-151"104"-53"0"0,-26 20-10 0 0,-1 0 0 0 0,0 0 0 0 0,0 0 0 0 0,1 0 0 0 0,-1 0 1 0 0,0 0-1 0 0,1 0 0 0 0,-1 1 0 0 0,1-1 0 0 0,-1 1 0 0 0,1-1 0 0 0,2 0 0 0 0,21 0 266 0 0,6 7 1105 0 0,-24-4 480 0 0,0 8 90 0 0,21 32-22 0 0,-28-41-1859 0 0,1 0 0 0 0,0 0 0 0 0,-1 0 0 0 0,1-1 0 0 0,-1 1 0 0 0,1 0 0 0 0,-1 0 0 0 0,1 0 0 0 0,-1 0 0 0 0,0 0 0 0 0,1 0 0 0 0,-1 0 0 0 0,0 0 0 0 0,0 0 1 0 0,0 0-1 0 0,0 0 0 0 0,0 0 0 0 0,0 0 0 0 0,0 0 0 0 0,0 0 0 0 0,0 1 0 0 0,-4 44 1600 0 0,4-43-1442 0 0,-1 0 0 0 0,1 0 0 0 0,-1 0 0 0 0,1 0-1 0 0,-1 0 1 0 0,-2 4 0 0 0,-72 176 4113 0 0,50-116-3222 0 0,20-55-529 0 0,17-10-639 0 0,-7-1-129 0 0,1-1-1 0 0,0 1 0 0 0,-1-1 1 0 0,1 0-1 0 0,0 0 0 0 0,-1 0 0 0 0,1-1 1 0 0,7-1-1 0 0,-8 0-518 0 0,1 0-1 0 0,-1 0 1 0 0,0-1 0 0 0,0 1 0 0 0,0-1-1 0 0,10-7 1 0 0,36-29-6361 0 0</inkml:trace>
  <inkml:trace contextRef="#ctx0" brushRef="#br0" timeOffset="1">1206 1 4607 0 0,'-2'10'354'0'0,"-8"38"220"0"0,2-25 136 0 0,-6 12 4119 0 0,-33 119 2778 0 0,-8 84-3176 0 0,55-215-3848 0 0,3 28-228 0 0,-2-38-47 0 0,10-11-60 0 0,-6 0-231 0 0,0-1-22 0 0,0 1-1 0 0,0-1 0 0 0,0 0 0 0 0,0 0 0 0 0,0-1 1 0 0,1 0-1 0 0,-1 1 0 0 0,0-2 0 0 0,0 1 0 0 0,0-1 1 0 0,0 1-1 0 0,0-2 0 0 0,0 1 0 0 0,9-4 0 0 0,44-25-652 0 0,-2-3 0 0 0,65-50-1 0 0,-41 27-519 0 0,31-14-2716 0 0,-58 39 1692 0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3-23T09:48:18.03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273 0 9215 0 0,'-27'76'422'0'0,"21"-61"-13"0"0,3-8-264 0 0,-1 1-90 0 0,-17 30 1764 0 0,15-28-1353 0 0,-89 146 5046 0 0,9 8-1765 0 0,82-155-3452 0 0,0 0 1 0 0,0 0-1 0 0,-2 13 0 0 0,3-9-176 0 0,-1-2 318 0 0,13-8-298 0 0,-7-2-138 0 0,2 0-15 0 0,0 1 0 0 0,-1-1-1 0 0,1 0 1 0 0,0 0 0 0 0,-1 0 0 0 0,1 0 0 0 0,0-1 0 0 0,0 0-1 0 0,0 1 1 0 0,0-1 0 0 0,0-1 0 0 0,-1 1 0 0 0,1-1 0 0 0,0 1-1 0 0,0-1 1 0 0,-1 0 0 0 0,1 0 0 0 0,4-3 0 0 0,85-45-527 0 0,-42 20-211 0 0,5 1-226 0 0</inkml:trace>
  <inkml:trace contextRef="#ctx0" brushRef="#br0" timeOffset="1">648 397 15199 0 0,'16'67'1622'0'0,"-8"-32"-1409"0"0,-4-15 794 0 0,2 0-375 0 0,8 21 1310 0 0,-12-33-1758 0 0,16 47 894 0 0,36 76-1 0 0,-33-93-681 0 0,-8-20-43 0 0,23 24-137 0 0,-35-40-204 0 0,0-1-1 0 0,1 0 1 0 0,-1 1-1 0 0,0-1 1 0 0,0 0 0 0 0,1 0-1 0 0,-1 0 1 0 0,0 0-1 0 0,1 0 1 0 0,-1 0 0 0 0,1 0-1 0 0,1 1 1 0 0,36 17 125 0 0,-37-19-130 0 0,-1 1 0 0 0,1 0 0 0 0,0 0 0 0 0,0-1 0 0 0,-1 1 0 0 0,1-1 0 0 0,0 1 0 0 0,0-1 0 0 0,3 1-1 0 0,-2-1-12 0 0,18 2-176 0 0,0-1 1 0 0,29-1 0 0 0,-14-2-1182 0 0,-7 1-4110 0 0</inkml:trace>
  <inkml:trace contextRef="#ctx0" brushRef="#br0" timeOffset="2">1172 1034 5327 0 0,'-30'105'395'0'0,"28"-97"-264"0"0,-13 38-105 0 0,-10 41 3854 0 0,-19 116-1 0 0,36-154-2241 0 0,3 0 1 0 0,2 0-1 0 0,3 0 0 0 0,5 57 1 0 0,0-77-1056 0 0,11 41 0 0 0,-7-48-359 0 0,17 33-30 0 0,-25-52-157 0 0,0 0 0 0 0,1-1 0 0 0,-1 1 0 0 0,1 0 0 0 0,-1-1 0 0 0,1 0 0 0 0,3 4 0 0 0,28 32 723 0 0,-32-36-640 0 0,1-1 1 0 0,-1 1 0 0 0,1 0-1 0 0,0-1 1 0 0,-1 1 0 0 0,1-1-1 0 0,4 3 1 0 0,30 19-437 0 0,-19-14-5541 0 0,25 6-2382 0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3-23T09:48:18.38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1489 1 5983 0 0,'0'0'1060'0'0,"-5"10"1230"0"0,-65 161 6955 0 0,52-112-7151 0 0,-21 113 0 0 0,34-136-1643 0 0,2 0 0 0 0,1 1 1 0 0,1 0-1 0 0,6 47 0 0 0,0-65-177 0 0,17 35-219 0 0,-17-44-430 0 0,0-1 0 0 0,10 12 0 0 0</inkml:trace>
  <inkml:trace contextRef="#ctx0" brushRef="#br0" timeOffset="1">898 1090 18431 0 0,'-16'16'775'0'0,"-42"46"593"0"0,51-51-687 0 0,-6 15 219 0 0,9-19 41 0 0,1 3-91 0 0,-42 123 11 0 0,31-89-701 0 0,1 2-175 0 0,10-36-234 0 0</inkml:trace>
  <inkml:trace contextRef="#ctx0" brushRef="#br0" timeOffset="2">457 1320 16583 0 0,'-90'18'1506'0'0,"80"-15"-1241"0"0,-12 9-73 0 0,9-2 336 0 0,1 1-1 0 0,0 0 1 0 0,1 0 0 0 0,-12 16-1 0 0,6-7-47 0 0,-20 25 1007 0 0,-52 79 0 0 0,68-88-794 0 0,0 1 0 0 0,-28 74 1 0 0,45-100-543 0 0,0 0 0 0 0,-3 17 1 0 0,5-15-104 0 0,-1-2-113 0 0,2-3-119 0 0,-3 24-28 0 0,3-24-80 0 0,1-11-1067 0 0,0-16-921 0 0,-3-1-6029 0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3-23T09:48:18.71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1141 94 11055 0 0,'-87'-75'506'0'0,"70"60"-10"0"0,16 15-469 0 0,0-1 1 0 0,0 1-1 0 0,0-1 0 0 0,0 1 1 0 0,0 0-1 0 0,0-1 1 0 0,0 1-1 0 0,-1 0 1 0 0,1 0-1 0 0,0 0 0 0 0,0 0 1 0 0,-2 0-1 0 0,1 0 126 0 0,-7 0 1459 0 0,-3 2-790 0 0,1 1 0 0 0,0 0 1 0 0,0 0-1 0 0,0 1 0 0 0,0 1 0 0 0,0 0 0 0 0,-10 7 1 0 0,9-4-428 0 0,0 1 0 0 0,1 0 0 0 0,0 1 0 0 0,1 0 0 0 0,0 0 0 0 0,0 1 1 0 0,1 0-1 0 0,1 1 0 0 0,-12 20 0 0 0,8-8-79 0 0,1 0-1 0 0,1 1 1 0 0,1 1-1 0 0,-6 32 1 0 0,-11 101 342 0 0,23-121-646 0 0,-3 8-425 0 0,1-13 125 0 0,3-24-78 0 0,-1-1-296 0 0,-10 24-129 0 0,13-32 700 0 0,0 1 0 0 0,0-1 0 0 0,0 0 1 0 0,0 1-1 0 0,0-1 0 0 0,-1 1 0 0 0,1-1 0 0 0,0 1 0 0 0,0-1 0 0 0,0 1 0 0 0,-1-1 1 0 0,1 0-1 0 0,0 1 0 0 0,-1-1 0 0 0,1 1 0 0 0,0-1 0 0 0,-1 0 0 0 0,1 1 0 0 0,0-1 1 0 0,-1 0-1 0 0,1 0 0 0 0,-1 1 0 0 0,1-1 0 0 0,-1 0 0 0 0,-21 9-7993 0 0</inkml:trace>
  <inkml:trace contextRef="#ctx0" brushRef="#br0" timeOffset="1">426 582 17503 0 0,'-17'2'269'0'0,"-20"6"1050"0"0,22-4-903 0 0,4 2 296 0 0,-12 14 197 0 0,1 1-1 0 0,-24 29 0 0 0,11-2-276 0 0,2 1-1 0 0,2 2 1 0 0,3 1-1 0 0,-33 83 1 0 0,44-93-478 0 0,1 1-139 0 0,12-34-90 0 0,1-4-53 0 0,-8 15-241 0 0,9-19-205 0 0,-1-6 378 0 0,0-5-14 0 0,-1-33-966 0 0,3 30 772 0 0,-2-24-752 0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3-23T09:48:19.08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1693 577 16583 0 0,'-18'-23'292'0'0,"9"11"113"0"0,0 0-1 0 0,-12-10 1 0 0,15 20 11 0 0,-9 3 76 0 0,-1 0 0 0 0,1 1 1 0 0,0 1-1 0 0,0 0 0 0 0,0 1 1 0 0,0 1-1 0 0,1 0 1 0 0,0 1-1 0 0,0 0 0 0 0,-19 12 1 0 0,14-5-182 0 0,0 0 0 0 0,1 1 0 0 0,1 1 0 0 0,0 0 0 0 0,1 2 0 0 0,1-1-1 0 0,-14 22 1 0 0,5-4-219 0 0,5-7-113 0 0,16-22-152 0 0,2-5-129 0 0,0-1 262 0 0,0 1 0 0 0,0-1 0 0 0,0 0 0 0 0,0 1 0 0 0,0-1 0 0 0,0 0-1 0 0,0 0 1 0 0,0 0 0 0 0,0 1 0 0 0,1-1 0 0 0,-1 0 0 0 0,0 0 0 0 0,0-2-1 0 0,1 3 30 0 0,-1-2-72 0 0,0-1-1 0 0,0 1 1 0 0,0-1-1 0 0,0 0 1 0 0,0 1 0 0 0,1-1-1 0 0,0 0 1 0 0,-1 0-1 0 0,1-5 1 0 0,0-2-150 0 0,-3-19-356 0 0</inkml:trace>
  <inkml:trace contextRef="#ctx0" brushRef="#br0" timeOffset="1">1091 461 11167 0 0,'-78'-7'547'0'0,"75"7"33"0"0,-1 1-485 0 0,-16 7 209 0 0,0 0 0 0 0,1 2 1 0 0,-1 1-1 0 0,-17 13 0 0 0,24-16 375 0 0,-43 29 2792 0 0,-57 50 0 0 0,60-40-1798 0 0,2 1 1 0 0,-62 78-1 0 0,108-120-1378 0 0,3-8-169 0 0,1 1-139 0 0,0 0-1 0 0,0-1 0 0 0,0 1 1 0 0,0 0-1 0 0,0-1 0 0 0,1 1 0 0 0,-1-1 1 0 0,0 0-1 0 0,1 1 0 0 0,0-1 0 0 0,-1 0 1 0 0,1 1-1 0 0,0-1 0 0 0,0 0 1 0 0,-1 1-1 0 0,1-1 0 0 0,1 0 0 0 0,-1-2 1 0 0,7-42-558 0 0,-4 28 373 0 0,-1 9 328 0 0,14-117-1408 0 0,-13 94-570 0 0,-2-1 0 0 0,-2-34 1 0 0,-1 51 549 0 0,0 0 1 0 0,-1 1 0 0 0,0-1-1 0 0,-1 1 1 0 0,-13-30-1 0 0,13 35 498 0 0,-2 0 0 0 0,1 1 0 0 0,-1 0 0 0 0,-1 0 0 0 0,1 0 0 0 0,-1 1 0 0 0,-1 0-1 0 0,0 0 1 0 0,-15-11 0 0 0,15 14 1443 0 0,1 0 1 0 0,-1 1-1 0 0,0 0 0 0 0,-1 0 0 0 0,1 1 1 0 0,-1 0-1 0 0,1 0 0 0 0,-1 1 1 0 0,0 0-1 0 0,-16-1 0 0 0,-3 2 2639 0 0,-1 1 0 0 0,-30 5 0 0 0,-35-1 216 0 0,91-4-3402 0 0,0 0 0 0 0,0 0 0 0 0,0-1 0 0 0,0 1 1 0 0,-1-1-1 0 0,1 0 0 0 0,0 0 0 0 0,0 0 0 0 0,0 0 0 0 0,1 0 1 0 0,-1-1-1 0 0,0 1 0 0 0,0-1 0 0 0,1 0 0 0 0,-5-3 0 0 0,4 2-42 0 0,1-1-1 0 0,-1 1 1 0 0,1 0-1 0 0,0-1 1 0 0,0 1-1 0 0,1-1 0 0 0,-1 1 1 0 0,1-1-1 0 0,0 0 1 0 0,0 0-1 0 0,0 0 1 0 0,-1-5-1 0 0,0-15-387 0 0,1 0 0 0 0,1 1 0 0 0,3-27 0 0 0,-1 30-851 0 0,1-26-7326 0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3-23T09:48:19.48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485 636 21191 0 0,'-39'15'2320'0'0,"36"-14"-2186"0"0,1 0-1 0 0,-1 0 1 0 0,0-1 0 0 0,0 1-1 0 0,1-1 1 0 0,-1 0-1 0 0,0 1 1 0 0,0-1 0 0 0,0-1-1 0 0,-2 1 1 0 0,2-1-83 0 0,2 1-14 0 0,-1 0 0 0 0,1 0 0 0 0,-1-1-1 0 0,1 1 1 0 0,0-1 0 0 0,-1 1 0 0 0,1-1-1 0 0,0 1 1 0 0,-1-1 0 0 0,1 0-1 0 0,0 0 1 0 0,0 0 0 0 0,0 0 0 0 0,-1 0-1 0 0,1 0 1 0 0,0 0 0 0 0,0 0 0 0 0,1 0-1 0 0,-1 0 1 0 0,0-1 0 0 0,0 1-1 0 0,1 0 1 0 0,-1 0 0 0 0,0-1 0 0 0,1 1-1 0 0,-1-1 1 0 0,1-1 0 0 0,-2-4-1 0 0,1-1 0 0 0,0 1-1 0 0,0 0 1 0 0,1-9 0 0 0,0 9-72 0 0,-1-29-69 0 0,2 14-723 0 0,-6-42 0 0 0,-1 33-48 0 0</inkml:trace>
  <inkml:trace contextRef="#ctx0" brushRef="#br0" timeOffset="1">240 290 7367 0 0,'-77'-22'667'0'0,"68"20"735"0"0,0 1 0 0 0,1 1 0 0 0,-1 0 0 0 0,0 0 0 0 0,-12 2 0 0 0,6 0 418 0 0,-5-1 1325 0 0,-31-1 0 0 0,41-6-2231 0 0,10 6-907 0 0,0 0-1 0 0,0 0 1 0 0,0 0 0 0 0,0 0 0 0 0,0 0 0 0 0,0-1-1 0 0,-1 1 1 0 0,1 0 0 0 0,0 0 0 0 0,0 0 0 0 0,0 0-1 0 0,0 0 1 0 0,0 0 0 0 0,0 0 0 0 0,0 0 0 0 0,0-1-1 0 0,0 1 1 0 0,0 0 0 0 0,0 0 0 0 0,0 0 0 0 0,-1 0 0 0 0,1 0-1 0 0,0 0 1 0 0,0-1 0 0 0,0 1 0 0 0,0 0 0 0 0,0 0-1 0 0,0 0 1 0 0,0 0 0 0 0,0 0 0 0 0,0 0 0 0 0,0-1-1 0 0,0 1 1 0 0,0 0 0 0 0,1 0 0 0 0,-1 0 0 0 0,0 0-1 0 0,16-100 225 0 0,-9 64-975 0 0,3-46-1 0 0,-9 40-134 0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3-23T09:48:19.84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198 2196 1927 0 0,'-81'-79'508'0'0,"76"75"483"0"0,0-1-1 0 0,-1 1 1 0 0,-8-6-1 0 0,-4 5 3523 0 0,6 2-3125 0 0,6 2-639 0 0,0-1 395 0 0,1 0 1 0 0,-1 0-1 0 0,0 0 0 0 0,-8-5 1 0 0,13 7-999 0 0,0-1 0 0 0,0 0 0 0 0,0 1-1 0 0,0-1 1 0 0,1 1 0 0 0,-1-1 0 0 0,0 0 0 0 0,0 0 0 0 0,1 1 0 0 0,-1-1 0 0 0,1 0 0 0 0,-1 0 0 0 0,1 0 0 0 0,-1 0 0 0 0,1 0 0 0 0,-1 1 0 0 0,1-1 0 0 0,0 0 0 0 0,-1 0 0 0 0,1 0 0 0 0,0 0 0 0 0,0 0 0 0 0,0 0 0 0 0,0 0 0 0 0,0-1 0 0 0,0 1 0 0 0,0 0 0 0 0,0 0 0 0 0,0 0 0 0 0,0 0 0 0 0,1 0 0 0 0,-1 0 0 0 0,0 1 0 0 0,1-3 0 0 0,2-2 101 0 0,0 0 0 0 0,0 0 0 0 0,1 0 0 0 0,-1 0 0 0 0,1 1 0 0 0,7-7 0 0 0,30-24 665 0 0,-25 23-689 0 0,-6 4-97 0 0,267-234 671 0 0,-247 211-1409 0 0,-1-1 1 0 0,-1-2 0 0 0,-2-1 0 0 0,-2 0-1 0 0,-1-2 1 0 0,27-60 0 0 0,-29 43-1273 0 0,-3-1 0 0 0,21-96 0 0 0,3-118-1413 0 0,-20 113 6373 0 0,-16 115-2032 0 0,3 1 1 0 0,1 0 0 0 0,2 0-1 0 0,31-72 1 0 0,-33 93-777 0 0,0 0 0 0 0,2 1-1 0 0,0 0 1 0 0,0 0 0 0 0,2 2 0 0 0,0-1 0 0 0,1 2 0 0 0,0 0-1 0 0,2 1 1 0 0,-1 1 0 0 0,24-15 0 0 0,-21 17-10 0 0,0 0 1 0 0,1 1 0 0 0,0 1-1 0 0,0 1 1 0 0,41-10 0 0 0,-50 16-197 0 0,-5 2-65 0 0,-1-1 1 0 0,1-1-1 0 0,-1 1 0 0 0,1-1 1 0 0,7-4-1 0 0,12-4-214 0 0,-13 4-27 0 0,-4-1 9 0 0,-1 0 0 0 0,0 0 1 0 0,0 0-1 0 0,-1-1 0 0 0,0 0 0 0 0,8-14 0 0 0,3-10-2053 0 0,0-4-6132 0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3-23T09:48:29.27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1 185 11055 0 0,'9'1'1215'0'0,"-6"1"-667"0"0,-1-2 0 0 0,1 1 0 0 0,0 0 0 0 0,0 0 0 0 0,-1-1 0 0 0,1 1 0 0 0,4-1 0 0 0,7 2-479 0 0,-4 0-8 0 0,0-1 0 0 0,0 0-1 0 0,17-1 1 0 0,-15 1-41 0 0,-5 0-114 0 0,0-1 0 0 0,-1 0 1 0 0,1 0-1 0 0,0-1 0 0 0,7-1 0 0 0,26-3-671 0 0,-20 1-47 0 0,-7 1 526 0 0,-3 1-178 0 0,-1 0 0 0 0,1-1-1 0 0,10-5 1 0 0,149-66-5748 0 0,-104 38 4414 0 0,42-22 2146 0 0,-103 56 18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11:01:09.177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58 24575,'58'-1'0,"75"-12"0,-79 9 0,0 1 0,59 6 0,76-3 0,-130-8 0,-33 4 0,44-1 0,-26 5 0,0-1 0,61-11 0,-81 8 0,0 1 0,1 1 0,-1 2 0,1 0 0,-1 2 0,1 0 0,40 10 0,-44-5-118,5 2-194,1-2 0,-1 0 1,46 4-1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3-23T09:48:31.08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25 77 21191 0 0,'-12'3'936'0'0,"4"-3"200"0"0,4 0-912 0 0,4-1 368 0 0,66-7 16 0 0,30-7-472 0 0,-36 3-32 0 0,1-1-8 0 0,1-1-6752 0 0,-4-2-1360 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3-23T09:48:33.72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680 0 9671 0 0,'-4'1'295'0'0,"-19"12"2360"0"0,19-9-1603 0 0,-54 53 937 0 0,54-52-1140 0 0,11 2-666 0 0,20 21-75 0 0,-27-28-105 0 0,1 1 1 0 0,-1 0-1 0 0,1-1 1 0 0,-1 1-1 0 0,1-1 1 0 0,-1 1-1 0 0,1-1 1 0 0,-1 1-1 0 0,1-1 1 0 0,0 0-1 0 0,-1 1 1 0 0,1-1-1 0 0,0 1 0 0 0,-1-1 1 0 0,1 0-1 0 0,0 0 1 0 0,0 0-1 0 0,-1 1 1 0 0,3-1-1 0 0,5 1 18 0 0,28 6 76 0 0,6 6-87 0 0,-32-9-10 0 0,1 0 0 0 0,-1 1 0 0 0,10 6 0 0 0,-11-5 0 0 0,-1 0 0 0 0,-1 0 0 0 0,1 0 0 0 0,8 10 0 0 0,-9-7-15 0 0,1 0 0 0 0,-2 1 0 0 0,12 19 0 0 0,7 30-287 0 0,-24-56 248 0 0,0 0 1 0 0,0 0 0 0 0,0 0-1 0 0,0 0 1 0 0,-1 1 0 0 0,1 4-1 0 0,2 23-263 0 0,-2 0 0 0 0,-1 0 0 0 0,-6 54 0 0 0,-9-23-133 0 0,-3 1 0 0 0,-32 73 0 0 0,-8 27 2165 0 0,49-130-821 0 0,0 0 1 0 0,3 0-1 0 0,-3 37 1 0 0,7-55-596 0 0,2 33 925 0 0,2 9-559 0 0,0-30-78 0 0,-1-11-464 0 0,8 47 204 0 0,4 19-88 0 0,0-9-218 0 0,0 20-21 0 0,1 53-71 0 0,-9-40-618 0 0,-14 163-1 0 0,-33 104-299 0 0,16-170 1172 0 0,21-146 121 0 0,3 66-1 0 0,11 46 438 0 0,-8-154-665 0 0,1 14 95 0 0,6 197 175 0 0,-11-167-888 0 0,-2 0 0 0 0,-3-1 0 0 0,-3 0 0 0 0,-2-1 0 0 0,-2 0 0 0 0,-3-1-1 0 0,-31 65 1 0 0,15-43-577 0 0,-63 149-646 0 0,72-159 2548 0 0,-23 100 0 0 0,45-154-495 0 0,0 0 120 0 0,0-1 1 0 0,1 0-1 0 0,1 1 1 0 0,0 22-1 0 0,1 17 191 0 0,2-26-14 0 0,4 27-61 0 0,-2-28-253 0 0,7 27-116 0 0,-5-26-25 0 0,12 39-23 0 0,-1 0-75 0 0,-10-38 11 0 0,6 29-54 0 0,-8-27-104 0 0,10 151-506 0 0,-19-106-516 0 0,-2-1-1 0 0,-22 95 1 0 0,-48 142-543 0 0,41-178 2087 0 0,15-46 649 0 0,4 2 0 0 0,4 0 0 0 0,5 0 0 0 0,3 1 1 0 0,14 168-1 0 0,-9-248-1024 0 0,17 251 505 0 0,-17-206-614 0 0,-2-1 0 0 0,-17 98-1 0 0,-45 90-2188 0 0,-20-5 12 0 0,-33 112 2994 0 0,108-311 94 0 0,1 0 0 0 0,-4 71 0 0 0,13-89-422 0 0,4 32-18 0 0,-2-27-41 0 0,9 25-163 0 0,-4-25-78 0 0,12 23-15 0 0,-10-24-17 0 0,21 38-53 0 0,23 61 26 0 0,-42-88-164 0 0,-1 1 0 0 0,-2 1 0 0 0,10 74 0 0 0,-16-59-757 0 0,-1 0-1 0 0,-7 68 1 0 0,-25 105-2019 0 0,-17-3 1600 0 0,29-139 1605 0 0,14-70-283 0 0,-61 335 3594 0 0,58-292-2962 0 0,1-1 0 0 0,4 1 0 0 0,1 0 1 0 0,10 66-1 0 0,-8-109-586 0 0,0 0 1 0 0,5 14-1 0 0,-3-13-45 0 0,2 10 60 0 0,-2-10-66 0 0,0-2 14 0 0,-1 0 0 0 0,10 18 0 0 0,9 24-42 0 0,6 12-116 0 0,4 11-584 0 0,-5-10-247 0 0,-1-5-1827 0 0,-21-49 2162 0 0,2 6-218 0 0,6 11-4300 0 0,8 18-276 0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3-23T09:48:34.89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 0 13359 0 0,'-11'6'7168'0'0,"70"36"-6472"0"0,22-16-1208 0 0,-9-19-8008 0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3-23T09:48:35.27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 90 17967 0 0,'-4'-7'1600'0'0,"1"-1"64"0"0,28-7-232 0 0,13-6-1120 0 0,20-3-144 0 0,10 12-272 0 0,-7 9-192 0 0,-8 6-656 0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3-23T09:48:35.61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 2 17967 0 0,'-6'-1'5848'0'0,"61"13"-5504"0"0,-4-6-6768 0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3-23T09:48:35.96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 0 5527 0 0,'-13'14'18648'0'0,"65"-5"-18288"0"0,7-18-10168 0 0</inkml:trace>
  <inkml:trace contextRef="#ctx0" brushRef="#br0" timeOffset="1">937 15 21655 0 0,'0'0'3152'0'0,"26"47"-2816"0"0,28-28-336 0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3-23T09:48:36.29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68 79 23495 0 0,'-28'6'1040'0'0,"7"-5"216"0"0,3-1-1000 0 0,34-18-592 0 0,23-19-6712 0 0,-3 7-1104 0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3-23T09:48:39.37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14 5063 0 0,'11'-13'8391'0'0,"9"56"-8451"0"0,-15-32-48 0 0,-5-6 77 0 0,0 0 0 0 0,1 0 0 0 0,0 0 1 0 0,-1 1-1 0 0,4 7 0 0 0,-1-1 19 0 0,-1-2 105 0 0,1 1 71 0 0,12 33 17 0 0,-11-33-1 0 0,0-1-17 0 0,13 31-10 0 0,-12-30-1 0 0,-1 0-25 0 0,14 33-126 0 0,-13-33-134 0 0,-3-2-82 0 0,9 29-906 0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3-23T09:48:39.75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 8 17967 0 0,'-12'2'1573'0'0,"12"-2"-1556"0"0,0 0 0 0 0,0 0 0 0 0,0 0 0 0 0,0 0-1 0 0,0 0 1 0 0,0 0 0 0 0,0 0 0 0 0,0 0 0 0 0,0 0 0 0 0,0 0 0 0 0,-1 0 0 0 0,1 0 0 0 0,0 0 0 0 0,0-1 0 0 0,0 1 0 0 0,0 0 0 0 0,0 0 0 0 0,0 0 0 0 0,0 0 0 0 0,0 0 0 0 0,0 0 0 0 0,0 0 0 0 0,0 0 0 0 0,0 0 0 0 0,0 0 0 0 0,0 0 0 0 0,0 0-1 0 0,0-1 1 0 0,0 1 0 0 0,0 0 0 0 0,0 0 0 0 0,1 0 0 0 0,-1 0 0 0 0,0 0 0 0 0,0 0 0 0 0,0 0 0 0 0,0 0 0 0 0,0 0 0 0 0,0 0 0 0 0,0 0 0 0 0,0 0 0 0 0,0 0 0 0 0,0 0 0 0 0,0 0 0 0 0,0-1 0 0 0,0 1 0 0 0,0 0 0 0 0,0 0 0 0 0,0 0 0 0 0,1 0-1 0 0,-1 0 1 0 0,0 0 0 0 0,0 0 0 0 0,0 0 0 0 0,0 0 0 0 0,0 0 0 0 0,0 0 0 0 0,0 0 0 0 0,0 0 0 0 0,0 0 0 0 0,0 0 0 0 0,0 0 0 0 0,0 0 0 0 0,1 0 0 0 0,1-1 28 0 0,1 0 0 0 0,0 0 0 0 0,0 0 0 0 0,0 0 0 0 0,0 1 0 0 0,0-1 0 0 0,0 1 0 0 0,0-1 0 0 0,3 1 1 0 0,30 0-478 0 0,-27 4 122 0 0,26 11-30 0 0,-26-11-118 0 0,-5 4-1046 0 0,11 26 1309 0 0,-15-33 192 0 0,0-1-1 0 0,1 1 1 0 0,-1-1 0 0 0,0 1-1 0 0,0-1 1 0 0,1 1 0 0 0,-1 0-1 0 0,0-1 1 0 0,0 1 0 0 0,0-1-1 0 0,0 1 1 0 0,0-1 0 0 0,1 1-1 0 0,-1 0 1 0 0,0-1 0 0 0,0 1-1 0 0,-1-1 1 0 0,1 1 0 0 0,0-1-1 0 0,0 1 1 0 0,0 0 0 0 0,0-1-1 0 0,0 1 1 0 0,-1-1 0 0 0,1 1-1 0 0,-10 25 28 0 0,9-24 12 0 0,1 0 0 0 0,-1 0 0 0 0,1 0 0 0 0,-1 0 0 0 0,0 0 0 0 0,0 0 0 0 0,0-1-1 0 0,0 1 1 0 0,0 0 0 0 0,-3 2 0 0 0,-7 9 459 0 0,0 1-147 0 0,8-11-43 0 0,0 1-17 0 0,-7 9-932 0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3-23T09:48:40.11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5 302 19351 0 0,'-3'-6'1720'0'0,"2"1"240"0"0</inkml:trace>
  <inkml:trace contextRef="#ctx0" brushRef="#br0" timeOffset="1">289 23 20735 0 0,'0'0'2400'0'0,"36"-6"-2128"0"0,14-11-9624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3-23T09:39:51.0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305 1 6911 0 0,'-3'2'303'0'0,"2"-2"-274"0"0,1 0 1 0 0,0 0 0 0 0,0 0-1 0 0,0 0 1 0 0,0 0-1 0 0,0 0 1 0 0,0 0-1 0 0,-1 1 1 0 0,1-1-1 0 0,0 0 1 0 0,0 0-1 0 0,0 0 1 0 0,0 0 0 0 0,0 0-1 0 0,0 0 1 0 0,0 0-1 0 0,-1 0 1 0 0,1 1-1 0 0,0-1 1 0 0,0 0-1 0 0,0 0 1 0 0,0 0-1 0 0,0 0 1 0 0,0 0-1 0 0,0 0 1 0 0,0 1 0 0 0,0-1-1 0 0,0 0 1 0 0,0 0-1 0 0,0 0 1 0 0,0 0-1 0 0,0 0 1 0 0,0 1-1 0 0,0-1 1 0 0,0 0-1 0 0,0 0 1 0 0,0 0 0 0 0,0 0-1 0 0,0 0 1 0 0,0 1-1 0 0,0-1 1 0 0,0 0-1 0 0,0 0 1 0 0,0 0-1 0 0,0 0 1 0 0,1 0-1 0 0,-1 0 1 0 0,0 1 0 0 0,0-1-1 0 0,0 0 1 0 0,0 0-1 0 0,0 0 1 0 0,0 0-1 0 0,0 0 1 0 0,0 0-1 0 0,1 0 1 0 0,-1 0-1 0 0,0 0 1 0 0,9 16 5478 0 0,9 21-5360 0 0,-14-28 40 0 0,1 2-536 0 0,13 31 110 0 0,-14-32-19 0 0,-3-2-72 0 0,1 1 211 0 0,-1-5 42 0 0,0 0 0 0 0,0 0 0 0 0,-1 0 0 0 0,1 0 0 0 0,-1 0 0 0 0,0 0 0 0 0,-1 4 0 0 0,-3 26 18 0 0,-1 0-1 0 0,-11 36 0 0 0,0 1 1054 0 0,12-50-397 0 0,1 6-107 0 0,3-17-191 0 0,-1 0-143 0 0,1 28 532 0 0,0-28-570 0 0,4 27 460 0 0,5 15-3 0 0,5 20-337 0 0,-11-59-135 0 0,4 41 644 0 0,11 156-725 0 0,-30 104-3079 0 0,-25 1 1352 0 0,10-102 1425 0 0,-5 334 2855 0 0,27-43-1384 0 0,-66 461-4185 0 0,50-779 3352 0 0,8 0 1 0 0,15 274-1 0 0,18-196 615 0 0,12 230 377 0 0,-34 0-1052 0 0,-35-99-299 0 0,9-128 0 0 0,8 30 53 0 0,32 550 0 0 0,34-160-3756 0 0,-39-185 6468 0 0,-29-151-835 0 0,-62 165-3532 0 0,77-484 1516 0 0,-3 18 2 0 0,3-10 70 0 0,-2 5 14 0 0,4-11 0 0 0,-20 119 0 0 0,20-122 0 0 0,2-18-1 0 0,-2 25-51 0 0,4-31 43 0 0,0-3-1 0 0,1 0 0 0 0,-1 0 1 0 0,1 0-1 0 0,0 0 0 0 0,0-1 0 0 0,1 6 1 0 0,1 19 9 0 0,-1-21 370 0 0,4 1-210 0 0,17 21-16 0 0,-16-22 96 0 0,3-5-186 0 0,27 5-54 0 0,-27-6-70 0 0,21-4-432 0 0,-20 1 464 0 0,-2 1-43 0 0,1 0 6 0 0,36-8 59 0 0,7-5 32 0 0,-8 7 59 0 0,-26 6 0 0 0,18 4 79 0 0,-27-2 276 0 0,2 1 119 0 0,32 7 24 0 0,-33-7-147 0 0,2 2-634 0 0,57 16-818 0 0,-14-3 161 0 0,0 1 298 0 0,-44-15 478 0 0,35 10-292 0 0,-33-10 316 0 0,37 7-248 0 0,5-2 148 0 0,15 1 86 0 0,6-1 67 0 0,3 0 12 0 0,18 2 138 0 0,-41-4 4 0 0,-26-3 2 0 0,32 5 32 0 0,-31-4 135 0 0,32 4 60 0 0,-32-4 11 0 0,32 3-12 0 0,-30-4-61 0 0,225 8 739 0 0,745-38-632 0 0,-33-20-1803 0 0,-792 44 963 0 0,318-4-137 0 0,26 22 604 0 0,87 56 602 0 0,-438-48-582 0 0,372 21 155 0 0,0-35 186 0 0,89 21-324 0 0,-101 21-80 0 0,-40 5 0 0 0,-102-10 0 0 0,-312-38-6 0 0,446 38-132 0 0,-216-27 165 0 0,79 4 82 0 0,143 18 549 0 0,-468-35-616 0 0,165 19 79 0 0,119 9-27 0 0,-279-30-75 0 0,458 4 79 0 0,-385-16-93 0 0,337-27-166 0 0,-172 10-38 0 0,1 1 104 0 0,-24-1-1327 0 0,49-5 2240 0 0,-86 5-214 0 0,126-15-819 0 0,594-67 72 0 0,-426 70 158 0 0,-418 30 38 0 0,539-5 1001 0 0,-179 8-205 0 0,-309 0-585 0 0,328-16 37 0 0,188-65-301 0 0,-237 25 65 0 0,2 43 17 0 0,-191 42 62 0 0,-3 21-97 0 0,-103-17-57 0 0,276 36-230 0 0,-234-49-439 0 0,215-11 0 0 0,-367-5-6475 0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3-23T09:48:40.46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42 356 22111 0 0,'-18'5'984'0'0,"6"-4"432"0"0,0 5-1048 0 0,21-15-192 0 0</inkml:trace>
  <inkml:trace contextRef="#ctx0" brushRef="#br0" timeOffset="1">111 53 20735 0 0,'-9'2'920'0'0,"3"-2"184"0"0,3 0-880 0 0,2-2 224 0 0,25-10-224 0 0,-11 2 0 0 0,7-2-312 0 0,5-6-56 0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3-23T09:48:40.85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14 162 15199 0 0,'0'0'1352'0'0,"-14"6"904"0"0</inkml:trace>
  <inkml:trace contextRef="#ctx0" brushRef="#br0" timeOffset="1">291 11 1839 0 0,'0'0'17184'0'0,"38"-3"-15080"0"0,-4-5-1496 0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3-23T09:48:41.21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65 15663 0 0,'0'0'2760'0'0,"24"-8"-216"0"0,12-4-1248 0 0,-2 2-976 0 0,8-5-192 0 0,9-5-32 0 0</inkml:trace>
  <inkml:trace contextRef="#ctx0" brushRef="#br0" timeOffset="1">731 53 22111 0 0,'-6'-2'2400'0'0,"23"-8"-2280"0"0,4 2-24 0 0,0 1-8 0 0,9-2-10008 0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3-23T09:48:41.56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51 19351 0 0,'2'-16'1720'0'0,"1"7"-1376"0"0,0 0-280 0 0,10 0 2024 0 0,35 1-15848 0 0</inkml:trace>
  <inkml:trace contextRef="#ctx0" brushRef="#br0" timeOffset="1">821 173 13823 0 0,'9'-14'1224'0'0,"0"2"-976"0"0,1 0-248 0 0,1 3 1328 0 0,7-1 1808 0 0,13-5-1536 0 0,-1 0-1312 0 0,11-3-288 0 0,5 0 0 0 0,2 3 0 0 0,-3 6-1152 0 0,-4 3-184 0 0</inkml:trace>
  <inkml:trace contextRef="#ctx0" brushRef="#br0" timeOffset="2">1331 63 3887 0 0,'0'0'6176'0'0,"49"24"-1928"0"0,6-10 112 0 0,6-8-1520 0 0,2-8-2200 0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3-23T09:48:41.97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80 23039 0 0,'0'0'2496'0'0,"17"-12"-2408"0"0,23 9 8 0 0</inkml:trace>
  <inkml:trace contextRef="#ctx0" brushRef="#br0" timeOffset="1">977 222 23039 0 0,'0'0'2048'0'0,"-4"-16"-896"0"0,31 16-784 0 0</inkml:trace>
  <inkml:trace contextRef="#ctx0" brushRef="#br0" timeOffset="2">1775 80 23039 0 0,'-10'-17'2048'0'0,"1"7"-1640"0"0,0 1 288 0 0,13-2 776 0 0,11 2-720 0 0,14-15-1560 0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3-23T09:48:51.37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1891 588 7831 0 0,'-25'6'1134'0'0,"-42"16"-1"0"0,-192 61 2712 0 0,199-61-3418 0 0,4-4-690 0 0,1 3 0 0 0,-85 46 0 0 0,-114 102-1031 0 0,141-87 1187 0 0,-62 50 521 0 0,149-110-47 0 0,0 2-1 0 0,2 1 0 0 0,1 1 1 0 0,-26 38-1 0 0,29-31 28 0 0,1 1 1 0 0,1 0-1 0 0,2 2 0 0 0,2 0 0 0 0,1 1 1 0 0,1 0-1 0 0,-9 59 0 0 0,5 23-606 0 0,-2 134 1 0 0,13-136-2125 0 0,-25 148 0 0 0,-46 44-3094 0 0,-20-6 2466 0 0,59-190 2507 0 0,-2 9 2352 0 0,-30 168 0 0 0,60-241-620 0 0,4 0-1 0 0,1 0 0 0 0,2 1 0 0 0,3 0 0 0 0,1-1 0 0 0,15 77 0 0 0,-5-77-832 0 0,2 0 0 0 0,3-1 0 0 0,1-1 0 0 0,33 60 0 0 0,114 169-513 0 0,-55-100-620 0 0,2 26-1860 0 0,78 125-1608 0 0,-161-287 3958 0 0,2-1 1 0 0,1-2-1 0 0,49 44 1 0 0,125 81 1750 0 0,-163-131-1117 0 0,-18-15-17 0 0,43 24-7 0 0,-33-23-18 0 0,-18-9-301 0 0,115 43 428 0 0,-78-36-226 0 0,1-2 0 0 0,0-3-1 0 0,92 6 1 0 0,-48-14-205 0 0,118-11 0 0 0,-167 3-268 0 0,-2-3 0 0 0,1-1 0 0 0,-1-3 1 0 0,-1-1-1 0 0,-1-3 0 0 0,46-23 0 0 0,255-155-613 0 0,130-138 1020 0 0,-149 52 873 0 0,-21-24-590 0 0,-211 204-1215 0 0,-6-3 1 0 0,-4-5-1 0 0,111-183 1 0 0,-155 218 134 0 0,-4-1-1 0 0,-2-3 1 0 0,-4 0 0 0 0,-4-2 0 0 0,-3-1-1 0 0,-4-2 1 0 0,11-87 0 0 0,35-605 7565 0 0,-53 553-3990 0 0,1-420 1234 0 0,-18 579-4232 0 0,-3 1 1 0 0,-3-1 0 0 0,-19-67-1 0 0,18 92-161 0 0,-3 0 0 0 0,-1 1 0 0 0,-2 0 0 0 0,-2 1 0 0 0,-1 1 0 0 0,-24-34 0 0 0,1 14-268 0 0,-3 0 0 0 0,-2 3 0 0 0,-99-84 0 0 0,-184-111 507 0 0,183 147 566 0 0,-214-108 0 0 0,279 169-408 0 0,-1 3 0 0 0,-1 4-1 0 0,-2 4 1 0 0,-141-28 0 0 0,123 39-104 0 0,-1 4 0 0 0,0 5 0 0 0,-149 8 0 0 0,-29 28-170 0 0,220-17 8 0 0,1 2 0 0 0,-88 31 0 0 0,45-3-591 0 0,-137 75-1 0 0,-83 82-2251 0 0,136-59 157 0 0,143-103 1998 0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3-23T09:48:29.67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 0 6447 0 0,'-9'5'288'0'0,"5"-4"56"0"0,2 1-280 0 0,4-4-64 0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3-23T09:48:30.01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0 106 4631 0 0,'40'-30'224'0'0,"-38"28"-96"0"0,5-1-21 0 0,35-17 1877 0 0,-32 15-1268 0 0,29-13 3095 0 0,-2 3-1595 0 0,-18 10-499 0 0,17-1-224 0 0,-27 5-42 0 0,3 1-159 0 0,39 3-631 0 0,-38-2-282 0 0,-1 2-54 0 0,51 10-58 0 0,14 1-275 0 0,-18-10-317 0 0,-47-3 60 0 0,0-1 1 0 0,22-2-1 0 0,-20 1 100 0 0,-3 1-166 0 0,1-1 1 0 0,-1 0-1 0 0,11-2 1 0 0,-8 0-67 0 0,29-3-1619 0 0,-7-1-18 0 0,-25 4 1520 0 0,5 0-58 0 0,13 0-3104 0 0,28-3-32 0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3-23T09:48:30.34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67 0 18887 0 0,'-11'1'820'0'0,"6"-1"-670"0"0,0 1 0 0 0,0-1 0 0 0,1 1 0 0 0,-1 0 0 0 0,0 0 0 0 0,0 1 1 0 0,1 0-1 0 0,-8 3 0 0 0,11-4 12 0 0,0 0 0 0 0,1 0 1 0 0,-1 1-1 0 0,1-1 0 0 0,-1 0 0 0 0,1 1 0 0 0,-1-1 1 0 0,1 0-1 0 0,0 1 0 0 0,0-1 0 0 0,-1 1 1 0 0,1-1-1 0 0,0 0 0 0 0,0 1 0 0 0,1 1 0 0 0,0 14 239 0 0,-1-12-153 0 0,9 3-47 0 0,-3-3-194 0 0,0 0-1 0 0,0 0 1 0 0,0-1 0 0 0,1 0-1 0 0,9 5 1 0 0,-11-7-18 0 0,1-1 0 0 0,-1 1 0 0 0,1-1 0 0 0,0 0 0 0 0,0-1 0 0 0,11 1 0 0 0,-14-1-55 0 0,0 0-1 0 0,0-1 1 0 0,1 1 0 0 0,-1-1 0 0 0,5-1-1 0 0,114-28-2446 0 0,-73 16-5291 0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3-23T09:48:30.70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36 157 15663 0 0,'-10'1'839'0'0,"7"-1"-638"0"0,-1 1 0 0 0,0 0-1 0 0,-11 3 5012 0 0,25-6-4942 0 0,2-1-196 0 0,-2 1 33 0 0,0 0 0 0 0,17-8-1 0 0,40-13-227 0 0,154-64-2140 0 0,-209 82 1778 0 0,0 1 0 0 0,15-4 0 0 0,-13 5 120 0 0,-7 0-26 0 0,1 1 0 0 0,0 0 0 0 0,-1 0 0 0 0,11 0 0 0 0,-7 0-5 0 0,-1 1-668 0 0,0 3 170 0 0,34 8 600 0 0,-34-7-56 0 0,-4 6-2218 0 0,18 29-331 0 0,-18-28-734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3-23T09:39:55.4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16 883 9671 0 0,'-9'7'1027'0'0,"9"-7"-887"0"0,-1 0-132 0 0,1 0-1 0 0,0 0 1 0 0,0 0 0 0 0,-1 0-1 0 0,1 0 1 0 0,0 0-1 0 0,0 0 1 0 0,0 0 0 0 0,-1 0-1 0 0,1 0 1 0 0,0 0 0 0 0,0 0-1 0 0,-1 0 1 0 0,1 0-1 0 0,0 0 1 0 0,0-1 0 0 0,0 1-1 0 0,-1 0 1 0 0,1 0 0 0 0,0 0-1 0 0,0 0 1 0 0,0-1-1 0 0,0 1 1 0 0,0 0 0 0 0,-1 0-1 0 0,1 0 1 0 0,0-1 0 0 0,0 1-1 0 0,0 0 1 0 0,0 0-1 0 0,0 0 1 0 0,0-1 0 0 0,0 1-1 0 0,0 0 1 0 0,0 0 0 0 0,0-1-1 0 0,0 1 1 0 0,0 0-1 0 0,0-1 1 0 0,3-12-800 0 0,14-18-1327 0 0,-15 27 1988 0 0,15-17-1328 0 0,-14 18 3248 0 0,4 0-1275 0 0,21-12 8 0 0,-26 14-440 0 0,0-1 0 0 0,0 0-1 0 0,-1 1 1 0 0,1-1-1 0 0,-1 0 1 0 0,1 0 0 0 0,-1 0-1 0 0,0 0 1 0 0,0 0 0 0 0,0 0-1 0 0,0 0 1 0 0,0 0 0 0 0,0 0-1 0 0,-1 0 1 0 0,1-3-1 0 0,2-4 257 0 0,83-221 3094 0 0,-73 197-3585 0 0,2 0-1 0 0,1 1 1 0 0,2 1-1 0 0,0 1 1 0 0,33-41-1 0 0,-35 54-731 0 0,-13 14 459 0 0,1 0 2 0 0,12-10 47 0 0,-12 10 196 0 0,2 0-27 0 0,21-9 308 0 0,-20 9 2030 0 0,2 9-1810 0 0,25 21 0 0 0,-26-20-6 0 0,-6 0-30 0 0,1 0-195 0 0,5 24 352 0 0,-2 2-11 0 0,0 2-132 0 0,0 10-10 0 0,0 0 0 0 0,-2-21-128 0 0,-3-18 67 0 0,1 1 28 0 0,6 23 7 0 0,-6-22 346 0 0,4 0-448 0 0,15 24-16 0 0,-16-24 0 0 0,5-8-105 0 0,31 2-87 0 0,-40-2 47 0 0,0 0 1 0 0,-1 0-1 0 0,1-1 1 0 0,0 1-1 0 0,0 0 0 0 0,0 0 1 0 0,-1 0-1 0 0,1-1 1 0 0,0 1-1 0 0,0 0 1 0 0,0-1-1 0 0,-1 1 1 0 0,1-1-1 0 0,0 1 0 0 0,-1-1 1 0 0,1 1-1 0 0,0-1 1 0 0,-1 1-1 0 0,1-1 1 0 0,-1 0-1 0 0,1 1 0 0 0,-1-1 1 0 0,1 0-1 0 0,-1 1 1 0 0,1-1-1 0 0,-1 0 1 0 0,0 0-1 0 0,1 0 0 0 0,-1-1 1 0 0,2-3-10 0 0,30-56-45 0 0,72-126 50 0 0,-89 164 9 0 0,72-105-189 0 0,-67 101 30 0 0,2 0-1 0 0,32-31 0 0 0,-24 34-165 0 0,-22 18 220 0 0,-5 4 49 0 0,-1 0 0 0 0,0 0 1 0 0,1 0-1 0 0,-1 0 1 0 0,1 1-1 0 0,0 0 0 0 0,-1-1 1 0 0,1 1-1 0 0,3-1 1 0 0,-5 2 14 0 0,1-1 0 0 0,-1 1 0 0 0,0-1 1 0 0,0 1-1 0 0,1-1 0 0 0,-1 0 0 0 0,0 1 0 0 0,0-1 1 0 0,0 0-1 0 0,0 0 0 0 0,0 0 0 0 0,0 0 1 0 0,1-1-1 0 0,8 0-259 0 0,27-6 21 0 0,-28 6 3 0 0,2 5 35 0 0,34 10 170 0 0,-43-13 74 0 0,-1 0 0 0 0,0 1 1 0 0,1-1-1 0 0,-1 1 0 0 0,0-1 0 0 0,1 1 0 0 0,-1 0 0 0 0,0-1 0 0 0,0 1 0 0 0,1 0 0 0 0,-1 0 1 0 0,0 0-1 0 0,0 0 0 0 0,1 1 0 0 0,33 31 174 0 0,-26-24 13 0 0,-5-1 22 0 0,13 25 73 0 0,-12-25 30 0 0,-3 1 7 0 0,1 2-218 0 0,6 29 375 0 0,-5-15-227 0 0,-3-18-7 0 0,0 0-30 0 0,1 22-119 0 0,-2-2-4 0 0,-1-5-631 0 0,1-3-69 0 0,0-14-40 0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3-23T09:48:53.51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1602 1 7831 0 0,'-6'1'294'0'0,"-84"21"3290"0"0,80-19-3333 0 0,-1 1 0 0 0,1 1 1 0 0,0 0-1 0 0,0 0 1 0 0,0 1-1 0 0,-10 9 1 0 0,12-8-180 0 0,0 0 1 0 0,1 1-1 0 0,0 0 1 0 0,0 0-1 0 0,1 0 1 0 0,0 1 0 0 0,1 0-1 0 0,-1 1 1 0 0,2-1-1 0 0,-1 1 1 0 0,1 0-1 0 0,1 0 1 0 0,-3 13 0 0 0,5-19-30 0 0,0 1 0 0 0,0-1 1 0 0,1 0-1 0 0,-1 1 0 0 0,1 6 1 0 0,1-2 12 0 0,-2 8 118 0 0,3 28-27 0 0,6 14-107 0 0,9 20-493 0 0,24 142-2306 0 0,-33-135 1171 0 0,-4 0-1 0 0,-4 0 1 0 0,-13 107 0 0 0,-1-51 2214 0 0,5 169 0 0 0,48 61 5039 0 0,-2-54-3998 0 0,-31-201-2030 0 0,-6 0 0 0 0,-4 1 1 0 0,-5-1-1 0 0,-31 143 0 0 0,-4-73-137 0 0,-72 192-1 0 0,22-67 1265 0 0,77-237 203 0 0,4 0 0 0 0,-6 98 0 0 0,1 60 621 0 0,11-176-1480 0 0,-3-1 0 0 0,-20 61 0 0 0,18-81-510 0 0,-2 0 0 0 0,-2-1 0 0 0,-28 48 0 0 0,9-28 727 0 0,-51 61 0 0 0,86-116-325 0 0,-5 6 265 0 0,0 0-1 0 0,0-1 1 0 0,0 1-1 0 0,0-1 1 0 0,-1 0-1 0 0,0 0 1 0 0,0 0-1 0 0,-8 4 1 0 0,13-9-236 0 0,1 0-1 0 0,-1 1 1 0 0,1-1 0 0 0,-1 0-1 0 0,1 0 1 0 0,-1 0 0 0 0,1 0-1 0 0,-1 0 1 0 0,1 0 0 0 0,-1 0-1 0 0,1 0 1 0 0,-1 0 0 0 0,1 0-1 0 0,-1 0 1 0 0,1 0 0 0 0,-1 0-1 0 0,1-1 1 0 0,-1 1 0 0 0,1 0-1 0 0,-1 0 1 0 0,1 0 0 0 0,0-1-1 0 0,-1 1 1 0 0,1 0 0 0 0,-1-1-1 0 0,1 1 1 0 0,0 0 0 0 0,-1-1-1 0 0,1 1 1 0 0,0 0 0 0 0,-1-1-1 0 0,1 1 1 0 0,0-1 0 0 0,0 1-1 0 0,-1-1 1 0 0,1 1 0 0 0,0 0-1 0 0,0-1 1 0 0,0 1 0 0 0,0-1-1 0 0,-1 1 1 0 0,1-1 0 0 0,0 1-1 0 0,0-1 1 0 0,0 0 0 0 0,-2-28-91 0 0,2 26 30 0 0,1-7-366 0 0,-1 1 0 0 0,-1 0 0 0 0,1 0-1 0 0,-2 0 1 0 0,1 0 0 0 0,-1 0 0 0 0,-1 0-1 0 0,1 1 1 0 0,-2-1 0 0 0,1 1 0 0 0,-1-1 0 0 0,0 1-1 0 0,-1 1 1 0 0,0-1 0 0 0,0 0 0 0 0,-1 1 0 0 0,-6-7-1 0 0,-16-11-55 0 0,-1 2-1 0 0,-2 0 0 0 0,-43-24 0 0 0,-25-17 2896 0 0,65 38-1721 0 0,0-1 1 0 0,2-3 0 0 0,2 0 0 0 0,0-2 0 0 0,2-1-1 0 0,2-1 1 0 0,1-1 0 0 0,2-2 0 0 0,-20-38 0 0 0,-51-140-293 0 0,53 118-342 0 0,40 94-99 0 0,1 2-66 0 0,2 9-62 0 0,0 1 88 0 0,-1-3 8 0 0,0-1-1 0 0,1 1 0 0 0,0-1 1 0 0,0 0-1 0 0,3 7 0 0 0,-1-1-13 0 0,-1-2-39 0 0,1 0 0 0 0,0-1 0 0 0,7 12 1 0 0,12 22-198 0 0,-9-20-8 0 0,19 26 7 0 0,-14-23 35 0 0,23 26 18 0 0,-20-26 3 0 0,25 24 7 0 0,-23-25 28 0 0,25 22 11 0 0,-25-25 2 0 0,32 27 55 0 0,3 1 216 0 0,-36-28 42 0 0,22 21 60 0 0,-23-20 286 0 0,21 24 128 0 0,-24-24 21 0 0,17 20-11 0 0,-18-21-70 0 0,30 44 467 0 0,-3-6-323 0 0,-18-24-535 0 0,-21-26-16 0 0,5 0-27 0 0,30 28-70 0 0,-40-36-28 0 0,0 1 0 0 0,0-1-1 0 0,0 0 1 0 0,0 0 0 0 0,1 0 0 0 0,-1 0 0 0 0,0-1 0 0 0,1 1-1 0 0,-1 0 1 0 0,1-1 0 0 0,-1 1 0 0 0,1 0 0 0 0,-1-1 0 0 0,3 1-1 0 0,-4-1-2 0 0,12 3 3 0 0,-1-1 0 0 0,0 0-1 0 0,16 1 1 0 0,-17-4-3 0 0,-1 0 0 0 0,1 0 0 0 0,-1-1 0 0 0,0-1 0 0 0,0 1 0 0 0,1-1 0 0 0,-2-1 0 0 0,1 0 0 0 0,16-9 0 0 0,7-8 0 0 0,33-27 0 0 0,-55 41 0 0 0,370-317 13 0 0,-85 67-154 0 0,-91 99-142 0 0,-159 126 46 0 0,3 3 0 0 0,80-39 1 0 0,-105 59 51 0 0,0 0 0 0 0,1 2 0 0 0,0 0 1 0 0,46-6-1 0 0,-62 13-74 0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3-23T09:49:15.26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1 254 2759 0 0,'21'-18'2212'0'0,"14"-17"-3283"0"0,-26 27 749 0 0,0 0 0 0 0,-1 0-1 0 0,0-1 1 0 0,0 0-1 0 0,-1-1 1 0 0,9-8 3189 0 0,-18 57 1297 0 0,8-31-3867 0 0,19 23-17 0 0,-19-25-144 0 0,-2-7-9 0 0,5-4-77 0 0,-1 0 1 0 0,0-1-1 0 0,0 0 1 0 0,-1 0 0 0 0,0-1-1 0 0,0 0 1 0 0,0 0-1 0 0,7-11 1 0 0,-11 14-174 0 0,0-1 0 0 0,0 1 0 0 0,-1-1 0 0 0,1 0 0 0 0,-1 0 0 0 0,0 0 0 0 0,0 0 1 0 0,-1 0-1 0 0,1 0 0 0 0,-1 0 0 0 0,0-1 0 0 0,-1 1 0 0 0,1 0 0 0 0,-1-1 0 0 0,0 1 0 0 0,0-1 0 0 0,-2-8 0 0 0,1 12 30 0 0,1 0 0 0 0,-1-1 0 0 0,0 1 0 0 0,0 0 0 0 0,0 0 0 0 0,0-1-1 0 0,-1 1 1 0 0,1 0 0 0 0,0 0 0 0 0,-1 1 0 0 0,0-1 0 0 0,1 0-1 0 0,-1 0 1 0 0,0 1 0 0 0,0-1 0 0 0,0 1 0 0 0,-2-2 0 0 0,0 1 9 0 0,0 0 0 0 0,0 1 0 0 0,1 0 0 0 0,-1 0 0 0 0,0 0 0 0 0,0 0 0 0 0,0 0 1 0 0,0 1-1 0 0,-7 0 0 0 0,3 0 207 0 0,0 0 0 0 0,1 1-1 0 0,0 1 1 0 0,-1-1 0 0 0,1 1 0 0 0,0 0 0 0 0,-1 1 0 0 0,1 0 0 0 0,1 0 0 0 0,-12 7-1 0 0,13-7 289 0 0,0 2 0 0 0,1-1 0 0 0,0 1 0 0 0,0-1 0 0 0,0 1 0 0 0,0 0 0 0 0,0 1 0 0 0,1-1 0 0 0,0 0-1 0 0,-3 9 1 0 0,4-4 616 0 0,-2 20-10 0 0,4-14-31 0 0,3 16-130 0 0,-2-24-59 0 0,2 1-12 0 0,9 29-49 0 0,-9-28 672 0 0,6-2-1012 0 0,30 24-117 0 0,-38-32-271 0 0,-1 1 1 0 0,0 0-1 0 0,1-1 1 0 0,-1 1-1 0 0,1-1 1 0 0,-1 0-1 0 0,1 1 1 0 0,-1-1-1 0 0,1 1 1 0 0,0-1-1 0 0,-1 0 1 0 0,1 1-1 0 0,-1-1 1 0 0,1 0-1 0 0,0 0 1 0 0,-1 1-1 0 0,1-1 1 0 0,0 0-1 0 0,-1 0 1 0 0,1 0-1 0 0,0 0 1 0 0,-1 0-1 0 0,1 0 1 0 0,0 0-1 0 0,-1 0 1 0 0,2 0-1 0 0,7-2 29 0 0,1 0 0 0 0,-1-1-1 0 0,0 0 1 0 0,0 0 0 0 0,0-1-1 0 0,0 0 1 0 0,0 0 0 0 0,-1-1-1 0 0,0 0 1 0 0,0-1 0 0 0,7-6-1 0 0,-12 9-210 0 0,0 0 0 0 0,-1 0 0 0 0,1 0 0 0 0,-1 0 0 0 0,0 0 0 0 0,0 0 0 0 0,0-1 0 0 0,0 1 0 0 0,-1 0 0 0 0,0-1 0 0 0,1 0 0 0 0,-1 1 0 0 0,0-1 0 0 0,-1 0-1 0 0,1 0 1 0 0,0-6 0 0 0,-1 7-107 0 0,-1 0-1 0 0,1 0 1 0 0,-1 0-1 0 0,0 0 1 0 0,0 0-1 0 0,0 0 0 0 0,0 0 1 0 0,0 1-1 0 0,0-1 1 0 0,-1 0-1 0 0,1 1 1 0 0,-1-1-1 0 0,0 1 0 0 0,0-1 1 0 0,0 1-1 0 0,0 0 1 0 0,0 0-1 0 0,-1 0 1 0 0,1 0-1 0 0,-1 0 1 0 0,-2-1-1 0 0,-2-1-47 0 0,-1 0 1 0 0,1 1-1 0 0,-1 0 1 0 0,0 0-1 0 0,0 1 1 0 0,0 0-1 0 0,0 0 1 0 0,-13-1-1 0 0,14 3 668 0 0,0-1 0 0 0,1 1 0 0 0,-1 0 0 0 0,0 1 0 0 0,0 0 0 0 0,1 0 0 0 0,-1 0 0 0 0,0 1 0 0 0,1 0 0 0 0,-12 5 0 0 0,15-5 8 0 0,1-1 0 0 0,-1 1 0 0 0,1 0 0 0 0,0 0 0 0 0,0 0 0 0 0,0 0 0 0 0,0 0 0 0 0,0 1 0 0 0,0-1 0 0 0,1 0 0 0 0,-1 1 0 0 0,1-1-1 0 0,-2 6 1 0 0,0-1 349 0 0,1 0 0 0 0,0 1 0 0 0,1-1 0 0 0,-2 15 0 0 0,3-3 24 0 0,0-1-1 0 0,4 30 0 0 0,-3-46-810 0 0,7 51 457 0 0,-6-44-251 0 0,2 2-22 0 0,10 32-85 0 0,-11-33-68 0 0,7-5-952 0 0,-1-1 394 0 0,1 0 0 0 0,12 3 0 0 0,-21-7 315 0 0,0 0 0 0 0,0 0 0 0 0,0 0 0 0 0,-1 0 0 0 0,1 1 0 0 0,0-1 0 0 0,0-1 0 0 0,0 1 0 0 0,0 0 0 0 0,0 0 1 0 0,0 0-1 0 0,0 0 0 0 0,-1-1 0 0 0,1 1 0 0 0,0 0 0 0 0,0-1 0 0 0,0 1 0 0 0,-1 0 0 0 0,1-1 0 0 0,0 1 0 0 0,0-1 0 0 0,1-1-303 0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3-23T09:49:16.00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1 312 11519 0 0,'1'-1'887'0'0,"4"-2"-891"0"0,-1 0 0 0 0,0 0 0 0 0,0-1 0 0 0,-1 0 0 0 0,1 0 0 0 0,-1 0 0 0 0,0 0 0 0 0,0-1 0 0 0,0 1 1 0 0,2-7-1 0 0,3-5-1931 0 0,10-30 0 0 0,-17 42 1446 0 0,0 0 1 0 0,12-26 12499 0 0,21 54-11460 0 0,-25-18 33 0 0,23-8-437 0 0,-31 2-170 0 0,1 0 0 0 0,-1 0 0 0 0,0-1 1 0 0,0 1-1 0 0,0-1 0 0 0,0 1 1 0 0,1-1-1 0 0,-1 1 0 0 0,0-1 0 0 0,0 0 1 0 0,0 1-1 0 0,0-1 0 0 0,0 0 1 0 0,-1 0-1 0 0,1 0 0 0 0,0 0 1 0 0,0 0-1 0 0,0 0 0 0 0,-1 0 0 0 0,2-1 1 0 0,6-22-897 0 0,-7 20 736 0 0,0-1-108 0 0,0-1 0 0 0,-1 0 1 0 0,1 1-1 0 0,-1-1 0 0 0,-1-8 0 0 0,1 12 305 0 0,0 1-1 0 0,0-1 0 0 0,0 1 0 0 0,0-1 0 0 0,-1 1 1 0 0,1-1-1 0 0,0 1 0 0 0,-1-1 0 0 0,1 1 0 0 0,-1 0 1 0 0,0-1-1 0 0,1 1 0 0 0,-1 0 0 0 0,0-1 0 0 0,0 1 1 0 0,0 0-1 0 0,0 0 0 0 0,0 0 0 0 0,0 0 0 0 0,0 0 1 0 0,0 0-1 0 0,-1 0 0 0 0,1 0 0 0 0,0 0 0 0 0,-2-1 1 0 0,2 2 125 0 0,0 0 0 0 0,0 0 0 0 0,0 0 1 0 0,0 0-1 0 0,0 0 0 0 0,-1 0 1 0 0,1 1-1 0 0,0-1 0 0 0,0 0 0 0 0,1 0 1 0 0,-1 1-1 0 0,0-1 0 0 0,0 1 1 0 0,0-1-1 0 0,0 1 0 0 0,0-1 0 0 0,0 1 1 0 0,0-1-1 0 0,1 1 0 0 0,-1 0 1 0 0,0 0-1 0 0,0-1 0 0 0,1 1 0 0 0,-2 1 1 0 0,0 2 20 0 0,0-1 0 0 0,0 0-1 0 0,0 1 1 0 0,0-1 0 0 0,1 1 0 0 0,-1-1 0 0 0,0 7 0 0 0,-1-3-63 0 0,-3 23 234 0 0,4-23-294 0 0,1-4-16 0 0,0 0 1 0 0,1 0-1 0 0,-1 0 0 0 0,1 0 0 0 0,-1 0 0 0 0,1 0 1 0 0,0 0-1 0 0,0 0 0 0 0,1 0 0 0 0,0 4 0 0 0,2 35-25 0 0,-2-32-85 0 0,2-1-96 0 0,9 26 37 0 0,-9-26-20 0 0,3-12-240 0 0,-2 2 338 0 0,0 0-12 0 0,-1 0 0 0 0,1-1-1 0 0,-1 1 1 0 0,0-1 0 0 0,0 0-1 0 0,1 0 1 0 0,-1 0 0 0 0,0 0-1 0 0,-1-1 1 0 0,1 1 0 0 0,4-6 0 0 0,5-8-729 0 0,-2 0 0 0 0,0-1 1 0 0,0 0-1 0 0,10-29 1 0 0,-16 37-84 0 0,-1-1 0 0 0,0 0 0 0 0,-1 1 0 0 0,0-1 0 0 0,0 0 0 0 0,-1 0 0 0 0,-1 0 0 0 0,0 0 0 0 0,0 0 0 0 0,-3-17 0 0 0,3 25 606 0 0,0 0 0 0 0,-1 0 0 0 0,0-1 0 0 0,0 1 0 0 0,1 0 0 0 0,-1 0 0 0 0,-1 0 0 0 0,1 0 0 0 0,0 0 0 0 0,0 1 0 0 0,-1-1 1 0 0,-2-3-1 0 0,4 5 309 0 0,-1-1 0 0 0,0 1 0 0 0,1 0 1 0 0,-1-1-1 0 0,0 1 0 0 0,0 0 0 0 0,1 0 1 0 0,-1-1-1 0 0,0 1 0 0 0,0 0 0 0 0,0 0 1 0 0,1 0-1 0 0,-1 0 0 0 0,0 0 0 0 0,0 0 1 0 0,0 0-1 0 0,1 0 0 0 0,-1 0 0 0 0,0 0 1 0 0,0 0-1 0 0,1 1 0 0 0,-1-1 0 0 0,0 0 1 0 0,0 1-1 0 0,1-1 0 0 0,-1 0 0 0 0,0 1 1 0 0,1-1-1 0 0,-1 1 0 0 0,0-1 0 0 0,1 1 1 0 0,-1-1-1 0 0,1 1 0 0 0,-1-1 0 0 0,1 1 1 0 0,-2 1-1 0 0,-1 2 1156 0 0,0 1 1 0 0,-1 0-1 0 0,2 0 0 0 0,-5 8 1 0 0,3-4 316 0 0,2 1-71 0 0,-3 28-1210 0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3-23T09:49:16.53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0 327 2759 0 0,'2'-3'207'0'0,"17"-26"486"0"0,3-9 1370 0 0,-6 12 196 0 0,23-49 7289 0 0,-38 74-9403 0 0,0 0 0 0 0,0-1 0 0 0,0 1 0 0 0,1 0 1 0 0,-1-1-1 0 0,-1 1 0 0 0,1 0 0 0 0,0-1 0 0 0,1-2 1 0 0,1 0 124 0 0,2-4 7 0 0,29-48-17 0 0,-31 51-616 0 0,-1 0 0 0 0,0-1 0 0 0,1 0 0 0 0,-2 1 0 0 0,1-1-1 0 0,-1 0 1 0 0,0 0 0 0 0,1-9 0 0 0,-2 15 265 0 0,0-1-1 0 0,0 1 0 0 0,0-1 1 0 0,0 1-1 0 0,0-1 0 0 0,0 1 1 0 0,0-1-1 0 0,0 1 1 0 0,0-1-1 0 0,0 1 0 0 0,-1-1 1 0 0,1 1-1 0 0,0-1 0 0 0,0 1 1 0 0,0-1-1 0 0,-1 1 1 0 0,1 0-1 0 0,0-1 0 0 0,0 1 1 0 0,-1-1-1 0 0,1 1 0 0 0,0 0 1 0 0,-1-1-1 0 0,1 1 1 0 0,-1 0 49 0 0,1 0 0 0 0,-1 0 0 0 0,1-1 0 0 0,-1 2 0 0 0,1-1 0 0 0,-1 0 0 0 0,1 0 0 0 0,-1 0 0 0 0,1 0 0 0 0,-1 0 0 0 0,1 0 0 0 0,-1 0 0 0 0,1 1 0 0 0,-1-1 0 0 0,1 0 0 0 0,0 0 0 0 0,-1 1 0 0 0,1-1 0 0 0,-1 1 0 0 0,-19 18 167 0 0,19-18-126 0 0,-14 17 1031 0 0,1 1 1 0 0,1 0-1 0 0,1 0 0 0 0,1 1 1 0 0,0 1-1 0 0,-13 38 1 0 0,22-56-937 0 0,1 0 1 0 0,0 0-1 0 0,0 0 1 0 0,0 1-1 0 0,1-1 1 0 0,-1 0-1 0 0,1 1 1 0 0,-1 3-1 0 0,1 0-7 0 0,-1 0 336 0 0,11-9-830 0 0,-5 1 354 0 0,-1 1-14 0 0,0-1 1 0 0,0 0 0 0 0,0 0 0 0 0,0 0-1 0 0,0 0 1 0 0,0 0 0 0 0,-1-1 0 0 0,1 0 0 0 0,0 0-1 0 0,-1 0 1 0 0,1 0 0 0 0,-1-1 0 0 0,0 1-1 0 0,0-1 1 0 0,5-5 0 0 0,33-44-6155 0 0,-22 25 11 0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3-23T09:49:16.89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176 2 7487 0 0,'0'0'160'0'0,"0"-2"456"0"0,-13 19-616 0 0,1-1 0 0 0,-8 11 0 0 0,-4 6 1400 0 0,-1 6 232 0 0,1-1 56 0 0,3-4 8 0 0,6-2-1064 0 0,3-8 168 0 0,3 7-7208 0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3-23T09:49:17.24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 38 14279 0 0,'0'0'1272'0'0,"-14"12"1776"0"0,17-23-2056 0 0,-1 4-992 0 0,1-7-128 0 0,1-4-56 0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3-23T09:49:17.62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420 54 8663 0 0,'-4'-16'419'0'0,"3"15"-180"0"0,-4 5-34 0 0,-15 20 1062 0 0,9-7 3119 0 0,-17 34 0 0 0,27-49-4220 0 0,0 1 0 0 0,0-1 0 0 0,0 1 0 0 0,0 0 0 0 0,0 0 0 0 0,0-1 0 0 0,1 1 0 0 0,-1 0 0 0 0,1 4 0 0 0,-1 0 52 0 0,0 0 815 0 0,11-4-915 0 0,-3 0-146 0 0,-5-2 12 0 0,1 0-1 0 0,-1 0 1 0 0,0 0 0 0 0,1 0-1 0 0,-1-1 1 0 0,0 1 0 0 0,1-1-1 0 0,-1 1 1 0 0,1-1 0 0 0,-1 0-1 0 0,1 0 1 0 0,-1 0 0 0 0,1 0 0 0 0,-1-1-1 0 0,1 1 1 0 0,-1-1 0 0 0,1 1-1 0 0,-1-1 1 0 0,0 0 0 0 0,1 0-1 0 0,-1 0 1 0 0,0 0 0 0 0,0 0-1 0 0,0-1 1 0 0,4-2 0 0 0,88-89-2551 0 0,-35 29-3095 0 0,-45 45-1444 0 0,-24 27 2773 0 0,-11 15 5849 0 0,-100 120 12040 0 0,119-141-13283 0 0,0 0 0 0 0,0 1 0 0 0,1-1 1 0 0,-1 1-1 0 0,1-1 0 0 0,0 1 0 0 0,-2 4 0 0 0,0 0 94 0 0,1-2 1815 0 0</inkml:trace>
  <inkml:trace contextRef="#ctx0" brushRef="#br0" timeOffset="1">59 46 5527 0 0,'-18'-3'488'0'0,"6"2"-392"0"0,-3 1 3920 0 0,1 13-2256 0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3-23T09:49:17.95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224 41 6911 0 0,'0'0'940'0'0,"3"-2"152"0"0,-1 1-638 0 0,-1-1-1 0 0,1 1 0 0 0,0-1 0 0 0,0 0 0 0 0,-1 1 0 0 0,1-1 1 0 0,-1 0-1 0 0,3-4 0 0 0,-4 4 224 0 0,1 0 1 0 0,0 1-1 0 0,-1-1 0 0 0,1 0 1 0 0,-1 0-1 0 0,1 0 0 0 0,-1 1 1 0 0,0-5-1 0 0,0 7-633 0 0,0 1 0 0 0,-1-1 0 0 0,1 0 0 0 0,0 0 0 0 0,-1 0 0 0 0,1 0 0 0 0,-1 0 0 0 0,1 0-1 0 0,-1 0 1 0 0,0 0 0 0 0,1-1 0 0 0,-2 3 0 0 0,0-1 14 0 0,1 1 25 0 0,-1 4-44 0 0,-7 35-453 0 0,3-19 196 0 0,5-17-148 0 0,-1-2-67 0 0,-6 14-14 0 0,7-17 404 0 0,1 0 0 0 0,0 0 0 0 0,-1 0 0 0 0,1 0 0 0 0,-1-1 0 0 0,1 1 0 0 0,-1 0 0 0 0,1 0 0 0 0,-1-1 0 0 0,0 1 0 0 0,1 0 0 0 0,-1-1 0 0 0,0 1 0 0 0,1-1 0 0 0,-1 1 0 0 0,-1 0 0 0 0,2-1 2 0 0,-1 0 0 0 0,1 0 0 0 0,-1 0 1 0 0,1 0-1 0 0,-1 0 0 0 0,1 0 0 0 0,-1 0 1 0 0,1 0-1 0 0,-1 0 0 0 0,1 0 0 0 0,-1 0 1 0 0,1 0-1 0 0,0 0 0 0 0,-1-1 0 0 0,1 1 1 0 0,-1 0-1 0 0,1 0 0 0 0,-1-1 0 0 0,1 1 1 0 0,0 0-1 0 0,-1 0 0 0 0,1-1 0 0 0,-3-2-331 0 0,1 1 0 0 0,0-1 0 0 0,0 0 0 0 0,0 0 0 0 0,-3-6-1 0 0,3 6-174 0 0,0-1 71 0 0,-1 0 0 0 0,0 0 0 0 0,0 0-1 0 0,0 0 1 0 0,0 0 0 0 0,0 1 0 0 0,-1 0 0 0 0,0 0 0 0 0,0 0 0 0 0,-5-3 0 0 0,8 5 475 0 0,-1 0 0 0 0,0 0 0 0 0,0 0 0 0 0,0 0 0 0 0,-1 1 0 0 0,1-1 1 0 0,0 1-1 0 0,0-1 0 0 0,0 1 0 0 0,0 0 0 0 0,0 0 0 0 0,-1 0 0 0 0,1 0 0 0 0,0 0 1 0 0,0 1-1 0 0,0-1 0 0 0,0 1 0 0 0,0-1 0 0 0,0 1 0 0 0,0 0 0 0 0,0 0 1 0 0,0 0-1 0 0,0 0 0 0 0,0 0 0 0 0,-2 1 0 0 0,-4 5 901 0 0,0-1 0 0 0,1 2 1 0 0,-1-1-1 0 0,2 1 0 0 0,-1 0 0 0 0,1 0 0 0 0,-6 10 0 0 0,10-16-607 0 0,1 0-1 0 0,0 1 1 0 0,0-1-1 0 0,0 0 1 0 0,0 0-1 0 0,0 0 1 0 0,1 1 0 0 0,-1-1-1 0 0,1 0 1 0 0,-1 4-1 0 0,0 1 230 0 0,-1-1 1780 0 0,11 0-1790 0 0,-6-2-492 0 0,1-2 0 0 0,0 1 1 0 0,0 0-1 0 0,0-1 0 0 0,0 0 1 0 0,1 0-1 0 0,8 3 0 0 0,-10-5-18 0 0,1 1-1 0 0,0-2 0 0 0,0 1 1 0 0,-1 0-1 0 0,1-1 0 0 0,0 1 1 0 0,-1-1-1 0 0,1 0 0 0 0,0-1 1 0 0,-1 1-1 0 0,5-3 0 0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3-23T09:49:18.51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101 169 4607 0 0,'0'0'4180'0'0,"4"-7"-4608"0"0,-7 5 182 0 0,0 0 0 0 0,0-1 0 0 0,0 1-1 0 0,-1 1 1 0 0,1-1 0 0 0,-6-2-1 0 0,4 2 1497 0 0,1 1 0 0 0,-20-3 8772 0 0,25 2-10781 0 0,1 0 397 0 0,-1 0 1 0 0,0 0-1 0 0,0 0 1 0 0,0-1-1 0 0,0 1 0 0 0,0 0 1 0 0,0 0-1 0 0,-1-1 1 0 0,1 1-1 0 0,0-5 1 0 0,1-1-917 0 0,-2 6 944 0 0,1 0 0 0 0,-1 0 0 0 0,0 0 0 0 0,0 0-1 0 0,1 0 1 0 0,-1 0 0 0 0,-1 0 0 0 0,1 0 0 0 0,0 1-1 0 0,-1-5 1 0 0,1 6 253 0 0,0 0 1 0 0,0-1-1 0 0,-1 1 0 0 0,1 0 0 0 0,0-1 1 0 0,0 1-1 0 0,0 0 0 0 0,0 0 0 0 0,-1-1 0 0 0,1 1 1 0 0,0 0-1 0 0,0-1 0 0 0,-1 1 0 0 0,1 0 1 0 0,0 0-1 0 0,0 0 0 0 0,-1-1 0 0 0,1 1 0 0 0,0 0 1 0 0,-1 0-1 0 0,1 0 0 0 0,-1-1 0 0 0,1 1 72 0 0,-1 0 0 0 0,0 1 1 0 0,1-1-1 0 0,-1 0 0 0 0,1 0 0 0 0,-1 0 0 0 0,1 0 0 0 0,-1 1 0 0 0,1-1 0 0 0,-1 0 0 0 0,1 0 0 0 0,-1 1 0 0 0,1-1 0 0 0,-1 0 0 0 0,1 1 0 0 0,-1-1 0 0 0,1 1 0 0 0,-2 1 855 0 0,0 1 78 0 0,-8 15 1737 0 0,7-14-839 0 0,-10 20 2978 0 0,11-18-3859 0 0,-6 16-49 0 0,6-17 733 0 0,7-7-1506 0 0,-2 1-127 0 0,0 0-34 0 0,0 0-1 0 0,1 0 1 0 0,-1-1 0 0 0,0 1 0 0 0,0-1 0 0 0,0 0 0 0 0,0 0 0 0 0,0 0 0 0 0,0 0 0 0 0,-1-1 0 0 0,4-2 0 0 0,78-101-5102 0 0,-65 82-966 0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3-23T09:49:18.84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67 22 1119 0 0,'1'-21'2376'0'0,"-13"39"344"0"0,0 0 80 0 0,-1 4 16 0 0,1 5 1176 0 0,-6 24 344 0 0,18 3-3776 0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8AFA9A-8890-D5EC-0C1B-6EF03FCFD9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DA048B-F495-D0C7-21BF-138AA1140D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B1490A-F7DC-2029-EC28-6A0AB4FF36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EBD39-4744-45CD-90D6-B094F5E9C586}" type="datetimeFigureOut">
              <a:rPr lang="en-GB" smtClean="0"/>
              <a:t>23/03/2023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855E51-FCCE-FC53-07EA-9CDA7609F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FE3272-0ACB-BE18-A02B-58AE818FD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CE37F-DD1B-4DF0-BB69-E2251465CE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00078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34CA3A-9B08-C95D-C348-7ADE27530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5ABFFB-9843-D9EC-3BA1-AC0A9C5CCA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510663-BFAB-AA8D-B905-224093B99A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EBD39-4744-45CD-90D6-B094F5E9C586}" type="datetimeFigureOut">
              <a:rPr lang="en-GB" smtClean="0"/>
              <a:t>23/03/2023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B3077F-E54D-F9CE-AE63-BBBFE34FDB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A29F18-A615-A38B-1808-DC85E62D0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CE37F-DD1B-4DF0-BB69-E2251465CE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46481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9BAF6F2-3DD5-E63C-519B-F14933C821B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4752D8-FD05-5276-7978-A1ED8DD4A5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BAC68D-C241-267F-787E-EBB06C4AD7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EBD39-4744-45CD-90D6-B094F5E9C586}" type="datetimeFigureOut">
              <a:rPr lang="en-GB" smtClean="0"/>
              <a:t>23/03/2023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6BD1CE-BCF1-B5DF-C78B-15B56C1A2A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ED3143-85C2-31BA-B6D9-58A6E0B1A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CE37F-DD1B-4DF0-BB69-E2251465CE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09992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68AD4-D7FC-3E63-DEF6-021DEB7FF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7DDB74-4426-1913-6B59-8D24A31A23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02535B-2A6C-BAF1-2C13-16FF99D070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EBD39-4744-45CD-90D6-B094F5E9C586}" type="datetimeFigureOut">
              <a:rPr lang="en-GB" smtClean="0"/>
              <a:t>23/03/2023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0189FC-9075-DEFD-3986-DA59790ED2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02827A-DDF9-617C-1481-2B555E7B15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CE37F-DD1B-4DF0-BB69-E2251465CE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15416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FC6F93-C67F-3FE2-B76E-3588BED28B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7F745F-43D8-EF50-1CFE-E3D951906E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27A319-56EA-94DC-E7FD-73FBD57DE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EBD39-4744-45CD-90D6-B094F5E9C586}" type="datetimeFigureOut">
              <a:rPr lang="en-GB" smtClean="0"/>
              <a:t>23/03/2023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D5FFCB-C9A2-0FB9-1244-072534A82A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EAA3F4-2A3B-3030-3684-28F2B4D2C1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CE37F-DD1B-4DF0-BB69-E2251465CE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37758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3C8EA3-5453-B971-6323-0529E6BE4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8F3759-7317-86B0-7A44-3F5EB59BC9F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218758-E809-6B2E-84D6-CF603D1883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114B4C-CF2A-620F-A179-67B2405FD7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EBD39-4744-45CD-90D6-B094F5E9C586}" type="datetimeFigureOut">
              <a:rPr lang="en-GB" smtClean="0"/>
              <a:t>23/03/2023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793BD2-F962-B725-596A-5A5D41D9C2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5B47FD-5265-8A45-FF89-2F489E909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CE37F-DD1B-4DF0-BB69-E2251465CE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28010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0EDC81-05F6-0B5A-19D9-BFCC9F8EAA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D97E8F-956A-8889-4557-EA3FE01E4C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595C04-BC37-80BC-20B4-549FAD6F1B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335BA9C-F2E4-C9A8-E624-24A73120CA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51BC02-08FE-3C58-CD13-9CED04E1DFC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EBCEC40-9933-16E0-0438-39CB30B59F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EBD39-4744-45CD-90D6-B094F5E9C586}" type="datetimeFigureOut">
              <a:rPr lang="en-GB" smtClean="0"/>
              <a:t>23/03/2023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B05A63B-0BA7-8B0A-FADB-5EB0815F0C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01A0F0E-0B0F-BB79-A185-79C52FA7F3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CE37F-DD1B-4DF0-BB69-E2251465CE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46415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74D666-ADDF-60CF-103F-90336DB12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604F0B9-6DEC-2298-89D4-518B5EAB3D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EBD39-4744-45CD-90D6-B094F5E9C586}" type="datetimeFigureOut">
              <a:rPr lang="en-GB" smtClean="0"/>
              <a:t>23/03/2023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2CDA1C-E00D-B7BB-5F3D-DB1852A462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490286-1FD1-4D11-D735-BF34F1BED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CE37F-DD1B-4DF0-BB69-E2251465CE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14927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9A124C3-3B32-BBE9-E5F9-EF579678AA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EBD39-4744-45CD-90D6-B094F5E9C586}" type="datetimeFigureOut">
              <a:rPr lang="en-GB" smtClean="0"/>
              <a:t>23/03/2023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68DBC13-D477-23B0-F8AB-499686B49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046D63-2911-4ECC-FF6F-5BDEB6B6F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CE37F-DD1B-4DF0-BB69-E2251465CE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93762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CC838D-1E95-09DA-08D1-44E05F088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1169AF-B2DB-84D9-A764-B7E93D8637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4DC3A5-D942-6820-F3AE-0FA8920C8C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FDCEA4-8E9C-EE17-833B-E507D62300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EBD39-4744-45CD-90D6-B094F5E9C586}" type="datetimeFigureOut">
              <a:rPr lang="en-GB" smtClean="0"/>
              <a:t>23/03/2023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24F1E2-82AE-CACC-4115-F04DA7FE70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4793EF-0479-367E-F71B-819E322880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CE37F-DD1B-4DF0-BB69-E2251465CE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6586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602C2-FBAE-B053-AC8E-12CAD494B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31E232-2010-C952-F6E1-1E98E2D5616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7F1490-E769-10D7-A1B0-F931A0DE8D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6DCD79-C781-290D-A275-A15C746643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EBD39-4744-45CD-90D6-B094F5E9C586}" type="datetimeFigureOut">
              <a:rPr lang="en-GB" smtClean="0"/>
              <a:t>23/03/2023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84171A-6785-8CA2-AAD8-D73FDB4689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8FE6D2-57F6-040E-4817-F464B611B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CE37F-DD1B-4DF0-BB69-E2251465CE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23367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A97206-1D3B-9F29-55B7-88479AE1A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4556CD-A666-6087-5877-D5242F8494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A3E1D4-0FA9-1F71-5506-5FEC25E416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CEBD39-4744-45CD-90D6-B094F5E9C586}" type="datetimeFigureOut">
              <a:rPr lang="en-GB" smtClean="0"/>
              <a:t>23/03/2023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04878A-30CA-764C-1A38-5ABD326C4A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C9CA08-5379-06FC-26CA-15B7D32B00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CCE37F-DD1B-4DF0-BB69-E2251465CE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92933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customXml" Target="../ink/ink4.xml"/><Relationship Id="rId3" Type="http://schemas.openxmlformats.org/officeDocument/2006/relationships/image" Target="../media/image14.jpeg"/><Relationship Id="rId7" Type="http://schemas.openxmlformats.org/officeDocument/2006/relationships/image" Target="../media/image18.jpeg"/><Relationship Id="rId12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jpeg"/><Relationship Id="rId11" Type="http://schemas.openxmlformats.org/officeDocument/2006/relationships/customXml" Target="../ink/ink3.xml"/><Relationship Id="rId5" Type="http://schemas.openxmlformats.org/officeDocument/2006/relationships/image" Target="../media/image16.png"/><Relationship Id="rId15" Type="http://schemas.openxmlformats.org/officeDocument/2006/relationships/image" Target="../media/image20.png"/><Relationship Id="rId10" Type="http://schemas.openxmlformats.org/officeDocument/2006/relationships/image" Target="../media/image17.png"/><Relationship Id="rId4" Type="http://schemas.openxmlformats.org/officeDocument/2006/relationships/image" Target="../media/image15.png"/><Relationship Id="rId9" Type="http://schemas.openxmlformats.org/officeDocument/2006/relationships/customXml" Target="../ink/ink2.xml"/><Relationship Id="rId14" Type="http://schemas.openxmlformats.org/officeDocument/2006/relationships/image" Target="../media/image19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customXml" Target="../ink/ink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customXml" Target="../ink/ink6.xml"/><Relationship Id="rId3" Type="http://schemas.openxmlformats.org/officeDocument/2006/relationships/image" Target="../media/image2.png"/><Relationship Id="rId7" Type="http://schemas.openxmlformats.org/officeDocument/2006/relationships/image" Target="../media/image17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5.xml"/><Relationship Id="rId11" Type="http://schemas.openxmlformats.org/officeDocument/2006/relationships/image" Target="../media/image190.png"/><Relationship Id="rId5" Type="http://schemas.openxmlformats.org/officeDocument/2006/relationships/image" Target="../media/image19.png"/><Relationship Id="rId10" Type="http://schemas.openxmlformats.org/officeDocument/2006/relationships/customXml" Target="../ink/ink7.xml"/><Relationship Id="rId4" Type="http://schemas.openxmlformats.org/officeDocument/2006/relationships/image" Target="../media/image15.png"/><Relationship Id="rId9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rstats-bootcamp.github.io/website/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join.slack.com/t/ha-eda-party/shared_invite/zt-w19od3dz-6bjo~dTC_GQeSUUv3B8XzQ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66.xml"/><Relationship Id="rId21" Type="http://schemas.openxmlformats.org/officeDocument/2006/relationships/image" Target="../media/image47.png"/><Relationship Id="rId42" Type="http://schemas.openxmlformats.org/officeDocument/2006/relationships/image" Target="../media/image57.png"/><Relationship Id="rId63" Type="http://schemas.openxmlformats.org/officeDocument/2006/relationships/customXml" Target="../ink/ink39.xml"/><Relationship Id="rId84" Type="http://schemas.openxmlformats.org/officeDocument/2006/relationships/image" Target="../media/image78.png"/><Relationship Id="rId138" Type="http://schemas.openxmlformats.org/officeDocument/2006/relationships/image" Target="../media/image105.png"/><Relationship Id="rId159" Type="http://schemas.openxmlformats.org/officeDocument/2006/relationships/customXml" Target="../ink/ink87.xml"/><Relationship Id="rId170" Type="http://schemas.openxmlformats.org/officeDocument/2006/relationships/image" Target="../media/image121.png"/><Relationship Id="rId191" Type="http://schemas.openxmlformats.org/officeDocument/2006/relationships/customXml" Target="../ink/ink103.xml"/><Relationship Id="rId205" Type="http://schemas.openxmlformats.org/officeDocument/2006/relationships/customXml" Target="../ink/ink110.xml"/><Relationship Id="rId226" Type="http://schemas.openxmlformats.org/officeDocument/2006/relationships/customXml" Target="../ink/ink121.xml"/><Relationship Id="rId107" Type="http://schemas.openxmlformats.org/officeDocument/2006/relationships/customXml" Target="../ink/ink61.xml"/><Relationship Id="rId11" Type="http://schemas.openxmlformats.org/officeDocument/2006/relationships/image" Target="../media/image42.png"/><Relationship Id="rId32" Type="http://schemas.openxmlformats.org/officeDocument/2006/relationships/customXml" Target="../ink/ink23.xml"/><Relationship Id="rId53" Type="http://schemas.openxmlformats.org/officeDocument/2006/relationships/customXml" Target="../ink/ink34.xml"/><Relationship Id="rId74" Type="http://schemas.openxmlformats.org/officeDocument/2006/relationships/image" Target="../media/image73.png"/><Relationship Id="rId128" Type="http://schemas.openxmlformats.org/officeDocument/2006/relationships/image" Target="../media/image100.png"/><Relationship Id="rId149" Type="http://schemas.openxmlformats.org/officeDocument/2006/relationships/customXml" Target="../ink/ink82.xml"/><Relationship Id="rId5" Type="http://schemas.openxmlformats.org/officeDocument/2006/relationships/image" Target="../media/image39.png"/><Relationship Id="rId95" Type="http://schemas.openxmlformats.org/officeDocument/2006/relationships/customXml" Target="../ink/ink55.xml"/><Relationship Id="rId160" Type="http://schemas.openxmlformats.org/officeDocument/2006/relationships/image" Target="../media/image116.png"/><Relationship Id="rId181" Type="http://schemas.openxmlformats.org/officeDocument/2006/relationships/customXml" Target="../ink/ink98.xml"/><Relationship Id="rId216" Type="http://schemas.openxmlformats.org/officeDocument/2006/relationships/image" Target="../media/image144.png"/><Relationship Id="rId22" Type="http://schemas.openxmlformats.org/officeDocument/2006/relationships/customXml" Target="../ink/ink18.xml"/><Relationship Id="rId43" Type="http://schemas.openxmlformats.org/officeDocument/2006/relationships/customXml" Target="../ink/ink29.xml"/><Relationship Id="rId64" Type="http://schemas.openxmlformats.org/officeDocument/2006/relationships/image" Target="../media/image68.png"/><Relationship Id="rId118" Type="http://schemas.openxmlformats.org/officeDocument/2006/relationships/image" Target="../media/image95.png"/><Relationship Id="rId139" Type="http://schemas.openxmlformats.org/officeDocument/2006/relationships/customXml" Target="../ink/ink77.xml"/><Relationship Id="rId85" Type="http://schemas.openxmlformats.org/officeDocument/2006/relationships/customXml" Target="../ink/ink50.xml"/><Relationship Id="rId150" Type="http://schemas.openxmlformats.org/officeDocument/2006/relationships/image" Target="../media/image111.png"/><Relationship Id="rId171" Type="http://schemas.openxmlformats.org/officeDocument/2006/relationships/customXml" Target="../ink/ink93.xml"/><Relationship Id="rId192" Type="http://schemas.openxmlformats.org/officeDocument/2006/relationships/image" Target="../media/image132.png"/><Relationship Id="rId206" Type="http://schemas.openxmlformats.org/officeDocument/2006/relationships/image" Target="../media/image139.png"/><Relationship Id="rId227" Type="http://schemas.openxmlformats.org/officeDocument/2006/relationships/image" Target="../media/image149.png"/><Relationship Id="rId12" Type="http://schemas.openxmlformats.org/officeDocument/2006/relationships/customXml" Target="../ink/ink13.xml"/><Relationship Id="rId33" Type="http://schemas.openxmlformats.org/officeDocument/2006/relationships/customXml" Target="../ink/ink24.xml"/><Relationship Id="rId108" Type="http://schemas.openxmlformats.org/officeDocument/2006/relationships/image" Target="../media/image90.png"/><Relationship Id="rId129" Type="http://schemas.openxmlformats.org/officeDocument/2006/relationships/customXml" Target="../ink/ink72.xml"/><Relationship Id="rId54" Type="http://schemas.openxmlformats.org/officeDocument/2006/relationships/image" Target="../media/image63.png"/><Relationship Id="rId75" Type="http://schemas.openxmlformats.org/officeDocument/2006/relationships/customXml" Target="../ink/ink45.xml"/><Relationship Id="rId96" Type="http://schemas.openxmlformats.org/officeDocument/2006/relationships/image" Target="../media/image84.png"/><Relationship Id="rId140" Type="http://schemas.openxmlformats.org/officeDocument/2006/relationships/image" Target="../media/image106.png"/><Relationship Id="rId161" Type="http://schemas.openxmlformats.org/officeDocument/2006/relationships/customXml" Target="../ink/ink88.xml"/><Relationship Id="rId182" Type="http://schemas.openxmlformats.org/officeDocument/2006/relationships/image" Target="../media/image127.png"/><Relationship Id="rId217" Type="http://schemas.openxmlformats.org/officeDocument/2006/relationships/customXml" Target="../ink/ink116.xml"/><Relationship Id="rId6" Type="http://schemas.openxmlformats.org/officeDocument/2006/relationships/customXml" Target="../ink/ink10.xml"/><Relationship Id="rId23" Type="http://schemas.openxmlformats.org/officeDocument/2006/relationships/image" Target="../media/image48.png"/><Relationship Id="rId119" Type="http://schemas.openxmlformats.org/officeDocument/2006/relationships/customXml" Target="../ink/ink67.xml"/><Relationship Id="rId44" Type="http://schemas.openxmlformats.org/officeDocument/2006/relationships/image" Target="../media/image58.png"/><Relationship Id="rId65" Type="http://schemas.openxmlformats.org/officeDocument/2006/relationships/customXml" Target="../ink/ink40.xml"/><Relationship Id="rId86" Type="http://schemas.openxmlformats.org/officeDocument/2006/relationships/image" Target="../media/image79.png"/><Relationship Id="rId130" Type="http://schemas.openxmlformats.org/officeDocument/2006/relationships/image" Target="../media/image101.png"/><Relationship Id="rId151" Type="http://schemas.openxmlformats.org/officeDocument/2006/relationships/customXml" Target="../ink/ink83.xml"/><Relationship Id="rId172" Type="http://schemas.openxmlformats.org/officeDocument/2006/relationships/image" Target="../media/image122.png"/><Relationship Id="rId193" Type="http://schemas.openxmlformats.org/officeDocument/2006/relationships/customXml" Target="../ink/ink104.xml"/><Relationship Id="rId207" Type="http://schemas.openxmlformats.org/officeDocument/2006/relationships/customXml" Target="../ink/ink111.xml"/><Relationship Id="rId228" Type="http://schemas.openxmlformats.org/officeDocument/2006/relationships/customXml" Target="../ink/ink122.xml"/><Relationship Id="rId13" Type="http://schemas.openxmlformats.org/officeDocument/2006/relationships/image" Target="../media/image43.png"/><Relationship Id="rId109" Type="http://schemas.openxmlformats.org/officeDocument/2006/relationships/customXml" Target="../ink/ink62.xml"/><Relationship Id="rId34" Type="http://schemas.openxmlformats.org/officeDocument/2006/relationships/image" Target="../media/image53.png"/><Relationship Id="rId55" Type="http://schemas.openxmlformats.org/officeDocument/2006/relationships/customXml" Target="../ink/ink35.xml"/><Relationship Id="rId76" Type="http://schemas.openxmlformats.org/officeDocument/2006/relationships/image" Target="../media/image74.png"/><Relationship Id="rId97" Type="http://schemas.openxmlformats.org/officeDocument/2006/relationships/customXml" Target="../ink/ink56.xml"/><Relationship Id="rId120" Type="http://schemas.openxmlformats.org/officeDocument/2006/relationships/image" Target="../media/image96.png"/><Relationship Id="rId141" Type="http://schemas.openxmlformats.org/officeDocument/2006/relationships/customXml" Target="../ink/ink78.xml"/><Relationship Id="rId7" Type="http://schemas.openxmlformats.org/officeDocument/2006/relationships/image" Target="../media/image40.png"/><Relationship Id="rId162" Type="http://schemas.openxmlformats.org/officeDocument/2006/relationships/image" Target="../media/image117.png"/><Relationship Id="rId183" Type="http://schemas.openxmlformats.org/officeDocument/2006/relationships/customXml" Target="../ink/ink99.xml"/><Relationship Id="rId218" Type="http://schemas.openxmlformats.org/officeDocument/2006/relationships/image" Target="../media/image145.png"/><Relationship Id="rId24" Type="http://schemas.openxmlformats.org/officeDocument/2006/relationships/customXml" Target="../ink/ink19.xml"/><Relationship Id="rId45" Type="http://schemas.openxmlformats.org/officeDocument/2006/relationships/customXml" Target="../ink/ink30.xml"/><Relationship Id="rId66" Type="http://schemas.openxmlformats.org/officeDocument/2006/relationships/image" Target="../media/image69.png"/><Relationship Id="rId87" Type="http://schemas.openxmlformats.org/officeDocument/2006/relationships/customXml" Target="../ink/ink51.xml"/><Relationship Id="rId110" Type="http://schemas.openxmlformats.org/officeDocument/2006/relationships/image" Target="../media/image91.png"/><Relationship Id="rId131" Type="http://schemas.openxmlformats.org/officeDocument/2006/relationships/customXml" Target="../ink/ink73.xml"/><Relationship Id="rId152" Type="http://schemas.openxmlformats.org/officeDocument/2006/relationships/image" Target="../media/image112.png"/><Relationship Id="rId173" Type="http://schemas.openxmlformats.org/officeDocument/2006/relationships/customXml" Target="../ink/ink94.xml"/><Relationship Id="rId194" Type="http://schemas.openxmlformats.org/officeDocument/2006/relationships/image" Target="../media/image133.png"/><Relationship Id="rId208" Type="http://schemas.openxmlformats.org/officeDocument/2006/relationships/image" Target="../media/image140.png"/><Relationship Id="rId229" Type="http://schemas.openxmlformats.org/officeDocument/2006/relationships/image" Target="../media/image150.png"/><Relationship Id="rId14" Type="http://schemas.openxmlformats.org/officeDocument/2006/relationships/customXml" Target="../ink/ink14.xml"/><Relationship Id="rId35" Type="http://schemas.openxmlformats.org/officeDocument/2006/relationships/customXml" Target="../ink/ink25.xml"/><Relationship Id="rId56" Type="http://schemas.openxmlformats.org/officeDocument/2006/relationships/image" Target="../media/image64.png"/><Relationship Id="rId77" Type="http://schemas.openxmlformats.org/officeDocument/2006/relationships/customXml" Target="../ink/ink46.xml"/><Relationship Id="rId100" Type="http://schemas.openxmlformats.org/officeDocument/2006/relationships/image" Target="../media/image86.png"/><Relationship Id="rId8" Type="http://schemas.openxmlformats.org/officeDocument/2006/relationships/customXml" Target="../ink/ink11.xml"/><Relationship Id="rId98" Type="http://schemas.openxmlformats.org/officeDocument/2006/relationships/image" Target="../media/image85.png"/><Relationship Id="rId121" Type="http://schemas.openxmlformats.org/officeDocument/2006/relationships/customXml" Target="../ink/ink68.xml"/><Relationship Id="rId142" Type="http://schemas.openxmlformats.org/officeDocument/2006/relationships/image" Target="../media/image107.png"/><Relationship Id="rId163" Type="http://schemas.openxmlformats.org/officeDocument/2006/relationships/customXml" Target="../ink/ink89.xml"/><Relationship Id="rId184" Type="http://schemas.openxmlformats.org/officeDocument/2006/relationships/image" Target="../media/image128.png"/><Relationship Id="rId219" Type="http://schemas.openxmlformats.org/officeDocument/2006/relationships/customXml" Target="../ink/ink117.xml"/><Relationship Id="rId230" Type="http://schemas.openxmlformats.org/officeDocument/2006/relationships/customXml" Target="../ink/ink123.xml"/><Relationship Id="rId25" Type="http://schemas.openxmlformats.org/officeDocument/2006/relationships/image" Target="../media/image49.png"/><Relationship Id="rId46" Type="http://schemas.openxmlformats.org/officeDocument/2006/relationships/image" Target="../media/image59.png"/><Relationship Id="rId67" Type="http://schemas.openxmlformats.org/officeDocument/2006/relationships/customXml" Target="../ink/ink41.xml"/><Relationship Id="rId116" Type="http://schemas.openxmlformats.org/officeDocument/2006/relationships/image" Target="../media/image94.png"/><Relationship Id="rId137" Type="http://schemas.openxmlformats.org/officeDocument/2006/relationships/customXml" Target="../ink/ink76.xml"/><Relationship Id="rId158" Type="http://schemas.openxmlformats.org/officeDocument/2006/relationships/image" Target="../media/image115.png"/><Relationship Id="rId20" Type="http://schemas.openxmlformats.org/officeDocument/2006/relationships/customXml" Target="../ink/ink17.xml"/><Relationship Id="rId41" Type="http://schemas.openxmlformats.org/officeDocument/2006/relationships/customXml" Target="../ink/ink28.xml"/><Relationship Id="rId62" Type="http://schemas.openxmlformats.org/officeDocument/2006/relationships/image" Target="../media/image67.png"/><Relationship Id="rId83" Type="http://schemas.openxmlformats.org/officeDocument/2006/relationships/customXml" Target="../ink/ink49.xml"/><Relationship Id="rId88" Type="http://schemas.openxmlformats.org/officeDocument/2006/relationships/image" Target="../media/image80.png"/><Relationship Id="rId111" Type="http://schemas.openxmlformats.org/officeDocument/2006/relationships/customXml" Target="../ink/ink63.xml"/><Relationship Id="rId132" Type="http://schemas.openxmlformats.org/officeDocument/2006/relationships/image" Target="../media/image102.png"/><Relationship Id="rId153" Type="http://schemas.openxmlformats.org/officeDocument/2006/relationships/customXml" Target="../ink/ink84.xml"/><Relationship Id="rId174" Type="http://schemas.openxmlformats.org/officeDocument/2006/relationships/image" Target="../media/image123.png"/><Relationship Id="rId179" Type="http://schemas.openxmlformats.org/officeDocument/2006/relationships/customXml" Target="../ink/ink97.xml"/><Relationship Id="rId195" Type="http://schemas.openxmlformats.org/officeDocument/2006/relationships/customXml" Target="../ink/ink105.xml"/><Relationship Id="rId209" Type="http://schemas.openxmlformats.org/officeDocument/2006/relationships/customXml" Target="../ink/ink112.xml"/><Relationship Id="rId190" Type="http://schemas.openxmlformats.org/officeDocument/2006/relationships/image" Target="../media/image131.png"/><Relationship Id="rId204" Type="http://schemas.openxmlformats.org/officeDocument/2006/relationships/image" Target="../media/image138.png"/><Relationship Id="rId220" Type="http://schemas.openxmlformats.org/officeDocument/2006/relationships/customXml" Target="../ink/ink118.xml"/><Relationship Id="rId225" Type="http://schemas.openxmlformats.org/officeDocument/2006/relationships/image" Target="../media/image148.png"/><Relationship Id="rId15" Type="http://schemas.openxmlformats.org/officeDocument/2006/relationships/image" Target="../media/image44.png"/><Relationship Id="rId36" Type="http://schemas.openxmlformats.org/officeDocument/2006/relationships/image" Target="../media/image54.png"/><Relationship Id="rId57" Type="http://schemas.openxmlformats.org/officeDocument/2006/relationships/customXml" Target="../ink/ink36.xml"/><Relationship Id="rId106" Type="http://schemas.openxmlformats.org/officeDocument/2006/relationships/image" Target="../media/image89.png"/><Relationship Id="rId127" Type="http://schemas.openxmlformats.org/officeDocument/2006/relationships/customXml" Target="../ink/ink71.xml"/><Relationship Id="rId10" Type="http://schemas.openxmlformats.org/officeDocument/2006/relationships/customXml" Target="../ink/ink12.xml"/><Relationship Id="rId31" Type="http://schemas.openxmlformats.org/officeDocument/2006/relationships/image" Target="../media/image52.png"/><Relationship Id="rId52" Type="http://schemas.openxmlformats.org/officeDocument/2006/relationships/image" Target="../media/image62.png"/><Relationship Id="rId73" Type="http://schemas.openxmlformats.org/officeDocument/2006/relationships/customXml" Target="../ink/ink44.xml"/><Relationship Id="rId78" Type="http://schemas.openxmlformats.org/officeDocument/2006/relationships/image" Target="../media/image75.png"/><Relationship Id="rId94" Type="http://schemas.openxmlformats.org/officeDocument/2006/relationships/image" Target="../media/image83.png"/><Relationship Id="rId99" Type="http://schemas.openxmlformats.org/officeDocument/2006/relationships/customXml" Target="../ink/ink57.xml"/><Relationship Id="rId101" Type="http://schemas.openxmlformats.org/officeDocument/2006/relationships/customXml" Target="../ink/ink58.xml"/><Relationship Id="rId122" Type="http://schemas.openxmlformats.org/officeDocument/2006/relationships/image" Target="../media/image97.png"/><Relationship Id="rId143" Type="http://schemas.openxmlformats.org/officeDocument/2006/relationships/customXml" Target="../ink/ink79.xml"/><Relationship Id="rId148" Type="http://schemas.openxmlformats.org/officeDocument/2006/relationships/image" Target="../media/image110.png"/><Relationship Id="rId164" Type="http://schemas.openxmlformats.org/officeDocument/2006/relationships/image" Target="../media/image118.png"/><Relationship Id="rId169" Type="http://schemas.openxmlformats.org/officeDocument/2006/relationships/customXml" Target="../ink/ink92.xml"/><Relationship Id="rId185" Type="http://schemas.openxmlformats.org/officeDocument/2006/relationships/customXml" Target="../ink/ink100.xml"/><Relationship Id="rId4" Type="http://schemas.openxmlformats.org/officeDocument/2006/relationships/customXml" Target="../ink/ink9.xml"/><Relationship Id="rId9" Type="http://schemas.openxmlformats.org/officeDocument/2006/relationships/image" Target="../media/image41.png"/><Relationship Id="rId180" Type="http://schemas.openxmlformats.org/officeDocument/2006/relationships/image" Target="../media/image126.png"/><Relationship Id="rId210" Type="http://schemas.openxmlformats.org/officeDocument/2006/relationships/image" Target="../media/image141.png"/><Relationship Id="rId215" Type="http://schemas.openxmlformats.org/officeDocument/2006/relationships/customXml" Target="../ink/ink115.xml"/><Relationship Id="rId26" Type="http://schemas.openxmlformats.org/officeDocument/2006/relationships/customXml" Target="../ink/ink20.xml"/><Relationship Id="rId231" Type="http://schemas.openxmlformats.org/officeDocument/2006/relationships/image" Target="../media/image151.png"/><Relationship Id="rId47" Type="http://schemas.openxmlformats.org/officeDocument/2006/relationships/customXml" Target="../ink/ink31.xml"/><Relationship Id="rId68" Type="http://schemas.openxmlformats.org/officeDocument/2006/relationships/image" Target="../media/image70.png"/><Relationship Id="rId89" Type="http://schemas.openxmlformats.org/officeDocument/2006/relationships/customXml" Target="../ink/ink52.xml"/><Relationship Id="rId112" Type="http://schemas.openxmlformats.org/officeDocument/2006/relationships/image" Target="../media/image92.png"/><Relationship Id="rId133" Type="http://schemas.openxmlformats.org/officeDocument/2006/relationships/customXml" Target="../ink/ink74.xml"/><Relationship Id="rId154" Type="http://schemas.openxmlformats.org/officeDocument/2006/relationships/image" Target="../media/image113.png"/><Relationship Id="rId175" Type="http://schemas.openxmlformats.org/officeDocument/2006/relationships/customXml" Target="../ink/ink95.xml"/><Relationship Id="rId196" Type="http://schemas.openxmlformats.org/officeDocument/2006/relationships/image" Target="../media/image134.png"/><Relationship Id="rId200" Type="http://schemas.openxmlformats.org/officeDocument/2006/relationships/image" Target="../media/image136.png"/><Relationship Id="rId16" Type="http://schemas.openxmlformats.org/officeDocument/2006/relationships/customXml" Target="../ink/ink15.xml"/><Relationship Id="rId221" Type="http://schemas.openxmlformats.org/officeDocument/2006/relationships/image" Target="../media/image146.png"/><Relationship Id="rId37" Type="http://schemas.openxmlformats.org/officeDocument/2006/relationships/customXml" Target="../ink/ink26.xml"/><Relationship Id="rId58" Type="http://schemas.openxmlformats.org/officeDocument/2006/relationships/image" Target="../media/image65.png"/><Relationship Id="rId79" Type="http://schemas.openxmlformats.org/officeDocument/2006/relationships/customXml" Target="../ink/ink47.xml"/><Relationship Id="rId102" Type="http://schemas.openxmlformats.org/officeDocument/2006/relationships/image" Target="../media/image87.png"/><Relationship Id="rId123" Type="http://schemas.openxmlformats.org/officeDocument/2006/relationships/customXml" Target="../ink/ink69.xml"/><Relationship Id="rId144" Type="http://schemas.openxmlformats.org/officeDocument/2006/relationships/image" Target="../media/image108.png"/><Relationship Id="rId90" Type="http://schemas.openxmlformats.org/officeDocument/2006/relationships/image" Target="../media/image81.png"/><Relationship Id="rId165" Type="http://schemas.openxmlformats.org/officeDocument/2006/relationships/customXml" Target="../ink/ink90.xml"/><Relationship Id="rId186" Type="http://schemas.openxmlformats.org/officeDocument/2006/relationships/image" Target="../media/image129.png"/><Relationship Id="rId211" Type="http://schemas.openxmlformats.org/officeDocument/2006/relationships/customXml" Target="../ink/ink113.xml"/><Relationship Id="rId27" Type="http://schemas.openxmlformats.org/officeDocument/2006/relationships/image" Target="../media/image50.png"/><Relationship Id="rId48" Type="http://schemas.openxmlformats.org/officeDocument/2006/relationships/image" Target="../media/image60.png"/><Relationship Id="rId69" Type="http://schemas.openxmlformats.org/officeDocument/2006/relationships/customXml" Target="../ink/ink42.xml"/><Relationship Id="rId113" Type="http://schemas.openxmlformats.org/officeDocument/2006/relationships/customXml" Target="../ink/ink64.xml"/><Relationship Id="rId134" Type="http://schemas.openxmlformats.org/officeDocument/2006/relationships/image" Target="../media/image103.png"/><Relationship Id="rId80" Type="http://schemas.openxmlformats.org/officeDocument/2006/relationships/image" Target="../media/image76.png"/><Relationship Id="rId155" Type="http://schemas.openxmlformats.org/officeDocument/2006/relationships/customXml" Target="../ink/ink85.xml"/><Relationship Id="rId176" Type="http://schemas.openxmlformats.org/officeDocument/2006/relationships/image" Target="../media/image124.png"/><Relationship Id="rId197" Type="http://schemas.openxmlformats.org/officeDocument/2006/relationships/customXml" Target="../ink/ink106.xml"/><Relationship Id="rId201" Type="http://schemas.openxmlformats.org/officeDocument/2006/relationships/customXml" Target="../ink/ink108.xml"/><Relationship Id="rId222" Type="http://schemas.openxmlformats.org/officeDocument/2006/relationships/customXml" Target="../ink/ink119.xml"/><Relationship Id="rId17" Type="http://schemas.openxmlformats.org/officeDocument/2006/relationships/image" Target="../media/image45.png"/><Relationship Id="rId38" Type="http://schemas.openxmlformats.org/officeDocument/2006/relationships/image" Target="../media/image55.png"/><Relationship Id="rId59" Type="http://schemas.openxmlformats.org/officeDocument/2006/relationships/customXml" Target="../ink/ink37.xml"/><Relationship Id="rId103" Type="http://schemas.openxmlformats.org/officeDocument/2006/relationships/customXml" Target="../ink/ink59.xml"/><Relationship Id="rId124" Type="http://schemas.openxmlformats.org/officeDocument/2006/relationships/image" Target="../media/image98.png"/><Relationship Id="rId70" Type="http://schemas.openxmlformats.org/officeDocument/2006/relationships/image" Target="../media/image71.png"/><Relationship Id="rId91" Type="http://schemas.openxmlformats.org/officeDocument/2006/relationships/customXml" Target="../ink/ink53.xml"/><Relationship Id="rId145" Type="http://schemas.openxmlformats.org/officeDocument/2006/relationships/customXml" Target="../ink/ink80.xml"/><Relationship Id="rId166" Type="http://schemas.openxmlformats.org/officeDocument/2006/relationships/image" Target="../media/image119.png"/><Relationship Id="rId187" Type="http://schemas.openxmlformats.org/officeDocument/2006/relationships/customXml" Target="../ink/ink101.xml"/><Relationship Id="rId1" Type="http://schemas.openxmlformats.org/officeDocument/2006/relationships/slideLayout" Target="../slideLayouts/slideLayout7.xml"/><Relationship Id="rId212" Type="http://schemas.openxmlformats.org/officeDocument/2006/relationships/image" Target="../media/image142.png"/><Relationship Id="rId28" Type="http://schemas.openxmlformats.org/officeDocument/2006/relationships/customXml" Target="../ink/ink21.xml"/><Relationship Id="rId49" Type="http://schemas.openxmlformats.org/officeDocument/2006/relationships/customXml" Target="../ink/ink32.xml"/><Relationship Id="rId114" Type="http://schemas.openxmlformats.org/officeDocument/2006/relationships/image" Target="../media/image93.png"/><Relationship Id="rId60" Type="http://schemas.openxmlformats.org/officeDocument/2006/relationships/image" Target="../media/image66.png"/><Relationship Id="rId81" Type="http://schemas.openxmlformats.org/officeDocument/2006/relationships/customXml" Target="../ink/ink48.xml"/><Relationship Id="rId135" Type="http://schemas.openxmlformats.org/officeDocument/2006/relationships/customXml" Target="../ink/ink75.xml"/><Relationship Id="rId156" Type="http://schemas.openxmlformats.org/officeDocument/2006/relationships/image" Target="../media/image114.png"/><Relationship Id="rId177" Type="http://schemas.openxmlformats.org/officeDocument/2006/relationships/customXml" Target="../ink/ink96.xml"/><Relationship Id="rId198" Type="http://schemas.openxmlformats.org/officeDocument/2006/relationships/image" Target="../media/image135.png"/><Relationship Id="rId202" Type="http://schemas.openxmlformats.org/officeDocument/2006/relationships/image" Target="../media/image137.png"/><Relationship Id="rId223" Type="http://schemas.openxmlformats.org/officeDocument/2006/relationships/image" Target="../media/image147.png"/><Relationship Id="rId18" Type="http://schemas.openxmlformats.org/officeDocument/2006/relationships/customXml" Target="../ink/ink16.xml"/><Relationship Id="rId39" Type="http://schemas.openxmlformats.org/officeDocument/2006/relationships/customXml" Target="../ink/ink27.xml"/><Relationship Id="rId50" Type="http://schemas.openxmlformats.org/officeDocument/2006/relationships/image" Target="../media/image61.png"/><Relationship Id="rId104" Type="http://schemas.openxmlformats.org/officeDocument/2006/relationships/image" Target="../media/image88.png"/><Relationship Id="rId125" Type="http://schemas.openxmlformats.org/officeDocument/2006/relationships/customXml" Target="../ink/ink70.xml"/><Relationship Id="rId146" Type="http://schemas.openxmlformats.org/officeDocument/2006/relationships/image" Target="../media/image109.png"/><Relationship Id="rId167" Type="http://schemas.openxmlformats.org/officeDocument/2006/relationships/customXml" Target="../ink/ink91.xml"/><Relationship Id="rId188" Type="http://schemas.openxmlformats.org/officeDocument/2006/relationships/image" Target="../media/image130.png"/><Relationship Id="rId71" Type="http://schemas.openxmlformats.org/officeDocument/2006/relationships/customXml" Target="../ink/ink43.xml"/><Relationship Id="rId92" Type="http://schemas.openxmlformats.org/officeDocument/2006/relationships/image" Target="../media/image82.png"/><Relationship Id="rId213" Type="http://schemas.openxmlformats.org/officeDocument/2006/relationships/customXml" Target="../ink/ink114.xml"/><Relationship Id="rId2" Type="http://schemas.openxmlformats.org/officeDocument/2006/relationships/customXml" Target="../ink/ink8.xml"/><Relationship Id="rId29" Type="http://schemas.openxmlformats.org/officeDocument/2006/relationships/image" Target="../media/image51.png"/><Relationship Id="rId40" Type="http://schemas.openxmlformats.org/officeDocument/2006/relationships/image" Target="../media/image56.png"/><Relationship Id="rId115" Type="http://schemas.openxmlformats.org/officeDocument/2006/relationships/customXml" Target="../ink/ink65.xml"/><Relationship Id="rId136" Type="http://schemas.openxmlformats.org/officeDocument/2006/relationships/image" Target="../media/image104.png"/><Relationship Id="rId157" Type="http://schemas.openxmlformats.org/officeDocument/2006/relationships/customXml" Target="../ink/ink86.xml"/><Relationship Id="rId178" Type="http://schemas.openxmlformats.org/officeDocument/2006/relationships/image" Target="../media/image125.png"/><Relationship Id="rId61" Type="http://schemas.openxmlformats.org/officeDocument/2006/relationships/customXml" Target="../ink/ink38.xml"/><Relationship Id="rId82" Type="http://schemas.openxmlformats.org/officeDocument/2006/relationships/image" Target="../media/image77.png"/><Relationship Id="rId199" Type="http://schemas.openxmlformats.org/officeDocument/2006/relationships/customXml" Target="../ink/ink107.xml"/><Relationship Id="rId203" Type="http://schemas.openxmlformats.org/officeDocument/2006/relationships/customXml" Target="../ink/ink109.xml"/><Relationship Id="rId19" Type="http://schemas.openxmlformats.org/officeDocument/2006/relationships/image" Target="../media/image46.png"/><Relationship Id="rId224" Type="http://schemas.openxmlformats.org/officeDocument/2006/relationships/customXml" Target="../ink/ink120.xml"/><Relationship Id="rId30" Type="http://schemas.openxmlformats.org/officeDocument/2006/relationships/customXml" Target="../ink/ink22.xml"/><Relationship Id="rId105" Type="http://schemas.openxmlformats.org/officeDocument/2006/relationships/customXml" Target="../ink/ink60.xml"/><Relationship Id="rId126" Type="http://schemas.openxmlformats.org/officeDocument/2006/relationships/image" Target="../media/image99.png"/><Relationship Id="rId147" Type="http://schemas.openxmlformats.org/officeDocument/2006/relationships/customXml" Target="../ink/ink81.xml"/><Relationship Id="rId168" Type="http://schemas.openxmlformats.org/officeDocument/2006/relationships/image" Target="../media/image120.png"/><Relationship Id="rId51" Type="http://schemas.openxmlformats.org/officeDocument/2006/relationships/customXml" Target="../ink/ink33.xml"/><Relationship Id="rId72" Type="http://schemas.openxmlformats.org/officeDocument/2006/relationships/image" Target="../media/image72.png"/><Relationship Id="rId93" Type="http://schemas.openxmlformats.org/officeDocument/2006/relationships/customXml" Target="../ink/ink54.xml"/><Relationship Id="rId189" Type="http://schemas.openxmlformats.org/officeDocument/2006/relationships/customXml" Target="../ink/ink102.xml"/><Relationship Id="rId3" Type="http://schemas.openxmlformats.org/officeDocument/2006/relationships/image" Target="../media/image38.png"/><Relationship Id="rId214" Type="http://schemas.openxmlformats.org/officeDocument/2006/relationships/image" Target="../media/image14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CB3A3CA-B15D-ED06-BA87-A220A6C45243}"/>
              </a:ext>
            </a:extLst>
          </p:cNvPr>
          <p:cNvSpPr txBox="1"/>
          <p:nvPr/>
        </p:nvSpPr>
        <p:spPr>
          <a:xfrm>
            <a:off x="991791" y="1840203"/>
            <a:ext cx="609361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3600" b="1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Modern statistics knowledge and skills: what you need and how to get it</a:t>
            </a:r>
            <a:endParaRPr lang="en-GB" sz="36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8425C1-E5B2-5021-73B6-F46BF2652554}"/>
              </a:ext>
            </a:extLst>
          </p:cNvPr>
          <p:cNvSpPr txBox="1"/>
          <p:nvPr/>
        </p:nvSpPr>
        <p:spPr>
          <a:xfrm>
            <a:off x="2005447" y="3661513"/>
            <a:ext cx="40663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Some challenges, thoughts, and solutions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8E3236-870D-B4A4-01AE-0A0704BAEFE9}"/>
              </a:ext>
            </a:extLst>
          </p:cNvPr>
          <p:cNvSpPr txBox="1"/>
          <p:nvPr/>
        </p:nvSpPr>
        <p:spPr>
          <a:xfrm>
            <a:off x="196266" y="5782602"/>
            <a:ext cx="306154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Ed Harris</a:t>
            </a:r>
          </a:p>
          <a:p>
            <a:r>
              <a:rPr lang="en-GB" dirty="0"/>
              <a:t>University of Mpumalanga, ZA</a:t>
            </a:r>
          </a:p>
          <a:p>
            <a:r>
              <a:rPr lang="en-GB" dirty="0"/>
              <a:t>2023-03-23</a:t>
            </a:r>
          </a:p>
        </p:txBody>
      </p:sp>
      <p:pic>
        <p:nvPicPr>
          <p:cNvPr id="8" name="Picture 2" descr="brown alligator on body of water">
            <a:extLst>
              <a:ext uri="{FF2B5EF4-FFF2-40B4-BE49-F238E27FC236}">
                <a16:creationId xmlns:a16="http://schemas.microsoft.com/office/drawing/2014/main" id="{9C1CD197-F846-1998-C487-61D3CF9D0E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9054" y="0"/>
            <a:ext cx="4571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83F9E01-6EE5-B431-6264-3E2562335A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7232" y="86833"/>
            <a:ext cx="1272055" cy="985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6613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51AA154-B05E-5441-3B6A-778C7BDF8C52}"/>
              </a:ext>
            </a:extLst>
          </p:cNvPr>
          <p:cNvSpPr txBox="1"/>
          <p:nvPr/>
        </p:nvSpPr>
        <p:spPr>
          <a:xfrm>
            <a:off x="624840" y="350520"/>
            <a:ext cx="19536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="1" dirty="0"/>
              <a:t>Tidy data</a:t>
            </a:r>
          </a:p>
        </p:txBody>
      </p:sp>
      <p:pic>
        <p:nvPicPr>
          <p:cNvPr id="9220" name="Picture 4">
            <a:extLst>
              <a:ext uri="{FF2B5EF4-FFF2-40B4-BE49-F238E27FC236}">
                <a16:creationId xmlns:a16="http://schemas.microsoft.com/office/drawing/2014/main" id="{A2731138-6D05-6069-BD96-ADFE2B94F8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950" y="1243013"/>
            <a:ext cx="10198100" cy="5176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88234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028700" y="1479177"/>
            <a:ext cx="9501468" cy="4708242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  <a:buSzPct val="90000"/>
              <a:tabLst>
                <a:tab pos="212923" algn="l"/>
              </a:tabLst>
            </a:pPr>
            <a:r>
              <a:rPr sz="2118" b="1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Leave </a:t>
            </a:r>
            <a:r>
              <a:rPr sz="2118" b="1" spc="-4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your data </a:t>
            </a:r>
            <a:r>
              <a:rPr sz="2118" b="1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ﬁle </a:t>
            </a:r>
            <a:r>
              <a:rPr lang="en-GB" sz="2118" b="1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raw and </a:t>
            </a:r>
            <a:r>
              <a:rPr sz="2118" b="1" spc="-4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uncorrected, with </a:t>
            </a:r>
            <a:r>
              <a:rPr sz="2118" b="1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all </a:t>
            </a:r>
            <a:r>
              <a:rPr sz="2118" b="1" spc="-4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warts</a:t>
            </a:r>
            <a:endParaRPr lang="en-US" sz="2118" b="1" spc="-4" dirty="0">
              <a:uFill>
                <a:solidFill>
                  <a:srgbClr val="000000"/>
                </a:solidFill>
              </a:uFill>
              <a:latin typeface="Calibri"/>
              <a:cs typeface="Calibri"/>
            </a:endParaRPr>
          </a:p>
          <a:p>
            <a:pPr marL="11206">
              <a:spcBef>
                <a:spcPts val="88"/>
              </a:spcBef>
              <a:buSzPct val="90000"/>
              <a:tabLst>
                <a:tab pos="212923" algn="l"/>
              </a:tabLst>
            </a:pPr>
            <a:endParaRPr sz="2118" b="1" dirty="0">
              <a:latin typeface="Calibri"/>
              <a:cs typeface="Calibri"/>
            </a:endParaRPr>
          </a:p>
          <a:p>
            <a:pPr marL="716094" lvl="1" indent="-302575">
              <a:spcBef>
                <a:spcPts val="1257"/>
              </a:spcBef>
              <a:buFont typeface="Arial" panose="020B0604020202020204" pitchFamily="34" charset="0"/>
              <a:buChar char="•"/>
              <a:tabLst>
                <a:tab pos="616356" algn="l"/>
              </a:tabLst>
            </a:pPr>
            <a:r>
              <a:rPr sz="2118" spc="-4" dirty="0">
                <a:latin typeface="Calibri"/>
                <a:cs typeface="Calibri"/>
              </a:rPr>
              <a:t>Otherwise</a:t>
            </a:r>
            <a:r>
              <a:rPr lang="en-GB" sz="2118" spc="-4" dirty="0">
                <a:latin typeface="Calibri"/>
                <a:cs typeface="Calibri"/>
              </a:rPr>
              <a:t>,</a:t>
            </a:r>
            <a:r>
              <a:rPr sz="2118" spc="-4" dirty="0">
                <a:latin typeface="Calibri"/>
                <a:cs typeface="Calibri"/>
              </a:rPr>
              <a:t> </a:t>
            </a:r>
            <a:r>
              <a:rPr sz="2118" dirty="0">
                <a:latin typeface="Calibri"/>
                <a:cs typeface="Calibri"/>
              </a:rPr>
              <a:t>you might </a:t>
            </a:r>
            <a:r>
              <a:rPr sz="2118" spc="-9" dirty="0">
                <a:latin typeface="Calibri"/>
                <a:cs typeface="Calibri"/>
              </a:rPr>
              <a:t>change </a:t>
            </a:r>
            <a:r>
              <a:rPr sz="2118" spc="-4" dirty="0">
                <a:latin typeface="Calibri"/>
                <a:cs typeface="Calibri"/>
              </a:rPr>
              <a:t>something that </a:t>
            </a:r>
            <a:r>
              <a:rPr sz="2118" dirty="0">
                <a:latin typeface="Calibri"/>
                <a:cs typeface="Calibri"/>
              </a:rPr>
              <a:t>you </a:t>
            </a:r>
            <a:r>
              <a:rPr sz="2118" spc="-4" dirty="0">
                <a:latin typeface="Calibri"/>
                <a:cs typeface="Calibri"/>
              </a:rPr>
              <a:t>later discover </a:t>
            </a:r>
            <a:r>
              <a:rPr sz="2118" spc="-9" dirty="0">
                <a:latin typeface="Calibri"/>
                <a:cs typeface="Calibri"/>
              </a:rPr>
              <a:t>was </a:t>
            </a:r>
            <a:r>
              <a:rPr sz="2118" spc="-4" dirty="0">
                <a:latin typeface="Calibri"/>
                <a:cs typeface="Calibri"/>
              </a:rPr>
              <a:t>correct</a:t>
            </a:r>
            <a:r>
              <a:rPr lang="en-US" sz="2118" spc="-4" dirty="0">
                <a:latin typeface="Calibri"/>
                <a:cs typeface="Calibri"/>
              </a:rPr>
              <a:t>; </a:t>
            </a:r>
            <a:r>
              <a:rPr lang="en-US" sz="2118" b="1" spc="-4" dirty="0">
                <a:latin typeface="Calibri"/>
                <a:cs typeface="Calibri"/>
              </a:rPr>
              <a:t>reduces reproducibility </a:t>
            </a:r>
            <a:r>
              <a:rPr lang="en-US" sz="2118" spc="-4" dirty="0">
                <a:latin typeface="Calibri"/>
                <a:cs typeface="Calibri"/>
              </a:rPr>
              <a:t>erasing assumptions</a:t>
            </a:r>
            <a:endParaRPr sz="2118" dirty="0">
              <a:latin typeface="Calibri"/>
              <a:cs typeface="Calibri"/>
            </a:endParaRPr>
          </a:p>
          <a:p>
            <a:pPr marL="716654" marR="205639" lvl="1" indent="-302575">
              <a:lnSpc>
                <a:spcPct val="116900"/>
              </a:lnSpc>
              <a:spcBef>
                <a:spcPts val="887"/>
              </a:spcBef>
              <a:buFont typeface="Arial" panose="020B0604020202020204" pitchFamily="34" charset="0"/>
              <a:buChar char="•"/>
              <a:tabLst>
                <a:tab pos="616356" algn="l"/>
              </a:tabLst>
            </a:pPr>
            <a:r>
              <a:rPr sz="2118" b="1" spc="-4" dirty="0">
                <a:latin typeface="Calibri"/>
                <a:cs typeface="Calibri"/>
              </a:rPr>
              <a:t>Make corrections instead using </a:t>
            </a:r>
            <a:r>
              <a:rPr lang="en-GB" sz="2118" b="1" dirty="0">
                <a:latin typeface="Calibri"/>
                <a:cs typeface="Calibri"/>
              </a:rPr>
              <a:t>an open</a:t>
            </a:r>
            <a:r>
              <a:rPr sz="2118" b="1" dirty="0">
                <a:latin typeface="Calibri"/>
                <a:cs typeface="Calibri"/>
              </a:rPr>
              <a:t> </a:t>
            </a:r>
            <a:r>
              <a:rPr sz="2118" b="1" spc="-4" dirty="0">
                <a:latin typeface="Calibri"/>
                <a:cs typeface="Calibri"/>
              </a:rPr>
              <a:t>script</a:t>
            </a:r>
            <a:r>
              <a:rPr lang="en-GB" sz="2118" b="1" spc="-4" dirty="0" err="1">
                <a:latin typeface="Calibri"/>
                <a:cs typeface="Calibri"/>
              </a:rPr>
              <a:t>ing</a:t>
            </a:r>
            <a:r>
              <a:rPr sz="2118" b="1" spc="-4" dirty="0">
                <a:latin typeface="Calibri"/>
                <a:cs typeface="Calibri"/>
              </a:rPr>
              <a:t> language </a:t>
            </a:r>
            <a:r>
              <a:rPr sz="2118" spc="-4" dirty="0">
                <a:latin typeface="Calibri"/>
                <a:cs typeface="Calibri"/>
              </a:rPr>
              <a:t>(</a:t>
            </a:r>
            <a:r>
              <a:rPr lang="en-GB" sz="2118" spc="-4" dirty="0">
                <a:latin typeface="Calibri"/>
                <a:cs typeface="Calibri"/>
              </a:rPr>
              <a:t>e.g. </a:t>
            </a:r>
            <a:r>
              <a:rPr sz="2118" spc="-4" dirty="0">
                <a:latin typeface="Calibri"/>
                <a:cs typeface="Calibri"/>
              </a:rPr>
              <a:t>R) so </a:t>
            </a:r>
            <a:r>
              <a:rPr sz="2118" dirty="0">
                <a:latin typeface="Calibri"/>
                <a:cs typeface="Calibri"/>
              </a:rPr>
              <a:t>you </a:t>
            </a:r>
            <a:r>
              <a:rPr sz="2118" spc="-4" dirty="0">
                <a:latin typeface="Calibri"/>
                <a:cs typeface="Calibri"/>
              </a:rPr>
              <a:t>have </a:t>
            </a:r>
            <a:r>
              <a:rPr sz="2118" dirty="0">
                <a:latin typeface="Calibri"/>
                <a:cs typeface="Calibri"/>
              </a:rPr>
              <a:t>a </a:t>
            </a:r>
            <a:r>
              <a:rPr sz="2118" spc="-4" dirty="0">
                <a:latin typeface="Calibri"/>
                <a:cs typeface="Calibri"/>
              </a:rPr>
              <a:t>record, </a:t>
            </a:r>
            <a:r>
              <a:rPr sz="2118" spc="-9" dirty="0">
                <a:latin typeface="Calibri"/>
                <a:cs typeface="Calibri"/>
              </a:rPr>
              <a:t>and </a:t>
            </a:r>
            <a:r>
              <a:rPr sz="2118" spc="-4" dirty="0">
                <a:latin typeface="Calibri"/>
                <a:cs typeface="Calibri"/>
              </a:rPr>
              <a:t>can undo later </a:t>
            </a:r>
            <a:r>
              <a:rPr sz="2118" dirty="0">
                <a:latin typeface="Calibri"/>
                <a:cs typeface="Calibri"/>
              </a:rPr>
              <a:t>if </a:t>
            </a:r>
            <a:r>
              <a:rPr sz="2118" spc="-4" dirty="0">
                <a:latin typeface="Calibri"/>
                <a:cs typeface="Calibri"/>
              </a:rPr>
              <a:t>necessary</a:t>
            </a:r>
            <a:endParaRPr sz="2118" dirty="0">
              <a:latin typeface="Calibri"/>
              <a:cs typeface="Calibri"/>
            </a:endParaRPr>
          </a:p>
          <a:p>
            <a:pPr marL="716094" lvl="1" indent="-302575">
              <a:spcBef>
                <a:spcPts val="1227"/>
              </a:spcBef>
              <a:buFont typeface="Arial" panose="020B0604020202020204" pitchFamily="34" charset="0"/>
              <a:buChar char="•"/>
              <a:tabLst>
                <a:tab pos="616356" algn="l"/>
              </a:tabLst>
            </a:pPr>
            <a:r>
              <a:rPr sz="2118" b="1" spc="-4" dirty="0">
                <a:latin typeface="Calibri"/>
                <a:cs typeface="Calibri"/>
              </a:rPr>
              <a:t>Corrections directly </a:t>
            </a:r>
            <a:r>
              <a:rPr sz="2118" b="1" dirty="0">
                <a:latin typeface="Calibri"/>
                <a:cs typeface="Calibri"/>
              </a:rPr>
              <a:t>to the </a:t>
            </a:r>
            <a:r>
              <a:rPr sz="2118" b="1" spc="-4" dirty="0">
                <a:latin typeface="Calibri"/>
                <a:cs typeface="Calibri"/>
              </a:rPr>
              <a:t>data </a:t>
            </a:r>
            <a:r>
              <a:rPr sz="2118" b="1" dirty="0">
                <a:latin typeface="Calibri"/>
                <a:cs typeface="Calibri"/>
              </a:rPr>
              <a:t>file go </a:t>
            </a:r>
            <a:r>
              <a:rPr sz="2118" b="1" spc="-4" dirty="0">
                <a:latin typeface="Calibri"/>
                <a:cs typeface="Calibri"/>
              </a:rPr>
              <a:t>unrecorded </a:t>
            </a:r>
            <a:r>
              <a:rPr sz="2118" dirty="0">
                <a:latin typeface="Calibri"/>
                <a:cs typeface="Calibri"/>
              </a:rPr>
              <a:t>– you </a:t>
            </a:r>
            <a:r>
              <a:rPr sz="2118" spc="-4" dirty="0">
                <a:latin typeface="Calibri"/>
                <a:cs typeface="Calibri"/>
              </a:rPr>
              <a:t>have no record of </a:t>
            </a:r>
            <a:r>
              <a:rPr sz="2118" dirty="0">
                <a:latin typeface="Calibri"/>
                <a:cs typeface="Calibri"/>
              </a:rPr>
              <a:t>the </a:t>
            </a:r>
            <a:r>
              <a:rPr sz="2118" spc="-9" dirty="0">
                <a:latin typeface="Calibri"/>
                <a:cs typeface="Calibri"/>
              </a:rPr>
              <a:t>change </a:t>
            </a:r>
            <a:r>
              <a:rPr sz="2118" dirty="0">
                <a:latin typeface="Calibri"/>
                <a:cs typeface="Calibri"/>
              </a:rPr>
              <a:t>you</a:t>
            </a:r>
            <a:r>
              <a:rPr sz="2118" spc="-9" dirty="0">
                <a:latin typeface="Calibri"/>
                <a:cs typeface="Calibri"/>
              </a:rPr>
              <a:t> </a:t>
            </a:r>
            <a:r>
              <a:rPr sz="2118" spc="4" dirty="0">
                <a:latin typeface="Calibri"/>
                <a:cs typeface="Calibri"/>
              </a:rPr>
              <a:t>made</a:t>
            </a:r>
            <a:endParaRPr sz="2118" dirty="0">
              <a:latin typeface="Calibri"/>
              <a:cs typeface="Calibri"/>
            </a:endParaRPr>
          </a:p>
          <a:p>
            <a:pPr marL="716654" marR="4483" lvl="1" indent="-302575">
              <a:lnSpc>
                <a:spcPct val="117000"/>
              </a:lnSpc>
              <a:spcBef>
                <a:spcPts val="882"/>
              </a:spcBef>
              <a:buFont typeface="Arial" panose="020B0604020202020204" pitchFamily="34" charset="0"/>
              <a:buChar char="•"/>
              <a:tabLst>
                <a:tab pos="616356" algn="l"/>
              </a:tabLst>
            </a:pPr>
            <a:r>
              <a:rPr sz="2118" b="1" spc="-4" dirty="0">
                <a:latin typeface="Calibri"/>
                <a:cs typeface="Calibri"/>
              </a:rPr>
              <a:t>Keep </a:t>
            </a:r>
            <a:r>
              <a:rPr sz="2118" b="1" dirty="0">
                <a:latin typeface="Calibri"/>
                <a:cs typeface="Calibri"/>
              </a:rPr>
              <a:t>comments in your </a:t>
            </a:r>
            <a:r>
              <a:rPr sz="2118" b="1" spc="-4" dirty="0">
                <a:latin typeface="Calibri"/>
                <a:cs typeface="Calibri"/>
              </a:rPr>
              <a:t>script (command) file </a:t>
            </a:r>
            <a:r>
              <a:rPr sz="2118" b="1" spc="-9" dirty="0">
                <a:latin typeface="Calibri"/>
                <a:cs typeface="Calibri"/>
              </a:rPr>
              <a:t>that </a:t>
            </a:r>
            <a:r>
              <a:rPr sz="2118" b="1" spc="4" dirty="0">
                <a:latin typeface="Calibri"/>
                <a:cs typeface="Calibri"/>
              </a:rPr>
              <a:t>explains </a:t>
            </a:r>
            <a:r>
              <a:rPr sz="2118" b="1" spc="-4" dirty="0">
                <a:latin typeface="Calibri"/>
                <a:cs typeface="Calibri"/>
              </a:rPr>
              <a:t>reasons for corrections</a:t>
            </a:r>
            <a:r>
              <a:rPr sz="2118" spc="-4" dirty="0">
                <a:latin typeface="Calibri"/>
                <a:cs typeface="Calibri"/>
              </a:rPr>
              <a:t>, so </a:t>
            </a:r>
            <a:r>
              <a:rPr sz="2118" dirty="0">
                <a:latin typeface="Calibri"/>
                <a:cs typeface="Calibri"/>
              </a:rPr>
              <a:t>you </a:t>
            </a:r>
            <a:r>
              <a:rPr sz="2118" spc="-9" dirty="0">
                <a:latin typeface="Calibri"/>
                <a:cs typeface="Calibri"/>
              </a:rPr>
              <a:t>can </a:t>
            </a:r>
            <a:r>
              <a:rPr sz="2118" dirty="0">
                <a:latin typeface="Calibri"/>
                <a:cs typeface="Calibri"/>
              </a:rPr>
              <a:t>redo </a:t>
            </a:r>
            <a:r>
              <a:rPr sz="2118" spc="-4" dirty="0">
                <a:latin typeface="Calibri"/>
                <a:cs typeface="Calibri"/>
              </a:rPr>
              <a:t>or reevaluate</a:t>
            </a:r>
            <a:r>
              <a:rPr sz="2118" spc="-13" dirty="0">
                <a:latin typeface="Calibri"/>
                <a:cs typeface="Calibri"/>
              </a:rPr>
              <a:t> </a:t>
            </a:r>
            <a:r>
              <a:rPr sz="2118" dirty="0">
                <a:latin typeface="Calibri"/>
                <a:cs typeface="Calibri"/>
              </a:rPr>
              <a:t>later</a:t>
            </a:r>
          </a:p>
          <a:p>
            <a:pPr lvl="1">
              <a:lnSpc>
                <a:spcPct val="100000"/>
              </a:lnSpc>
            </a:pPr>
            <a:endParaRPr sz="2118" dirty="0">
              <a:latin typeface="Calibri"/>
              <a:cs typeface="Calibri"/>
            </a:endParaRPr>
          </a:p>
          <a:p>
            <a:pPr lvl="1">
              <a:spcBef>
                <a:spcPts val="40"/>
              </a:spcBef>
            </a:pPr>
            <a:endParaRPr sz="2118" dirty="0">
              <a:latin typeface="Calibri"/>
              <a:cs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01E536-C5B7-0CC5-13D3-2EFC4A8E3582}"/>
              </a:ext>
            </a:extLst>
          </p:cNvPr>
          <p:cNvSpPr txBox="1"/>
          <p:nvPr/>
        </p:nvSpPr>
        <p:spPr>
          <a:xfrm>
            <a:off x="624840" y="350520"/>
            <a:ext cx="61657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="1" dirty="0"/>
              <a:t>Further data recommendations</a:t>
            </a:r>
          </a:p>
        </p:txBody>
      </p:sp>
    </p:spTree>
    <p:extLst>
      <p:ext uri="{BB962C8B-B14F-4D97-AF65-F5344CB8AC3E}">
        <p14:creationId xmlns:p14="http://schemas.microsoft.com/office/powerpoint/2010/main" val="22191676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51AA154-B05E-5441-3B6A-778C7BDF8C52}"/>
              </a:ext>
            </a:extLst>
          </p:cNvPr>
          <p:cNvSpPr txBox="1"/>
          <p:nvPr/>
        </p:nvSpPr>
        <p:spPr>
          <a:xfrm>
            <a:off x="624840" y="350520"/>
            <a:ext cx="43524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="1" dirty="0"/>
              <a:t>Reproducible practice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F5C643-D44E-67BB-0C46-68B9443344EE}"/>
              </a:ext>
            </a:extLst>
          </p:cNvPr>
          <p:cNvSpPr txBox="1"/>
          <p:nvPr/>
        </p:nvSpPr>
        <p:spPr>
          <a:xfrm>
            <a:off x="739498" y="3001165"/>
            <a:ext cx="10578858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Your analysis and data can be used in the future to EXACTLY reproduce your results:</a:t>
            </a:r>
          </a:p>
          <a:p>
            <a:endParaRPr lang="en-GB" sz="2400" dirty="0"/>
          </a:p>
          <a:p>
            <a:r>
              <a:rPr lang="en-GB" sz="2400" dirty="0"/>
              <a:t>By your future self</a:t>
            </a:r>
          </a:p>
          <a:p>
            <a:endParaRPr lang="en-GB" sz="2400" dirty="0"/>
          </a:p>
          <a:p>
            <a:r>
              <a:rPr lang="en-GB" sz="2400" dirty="0"/>
              <a:t>By a colleague</a:t>
            </a:r>
          </a:p>
          <a:p>
            <a:endParaRPr lang="en-GB" sz="2400" dirty="0"/>
          </a:p>
          <a:p>
            <a:r>
              <a:rPr lang="en-GB" sz="2400" dirty="0"/>
              <a:t>For posterity, for meta analysis</a:t>
            </a:r>
          </a:p>
          <a:p>
            <a:endParaRPr lang="en-GB" sz="2400" dirty="0"/>
          </a:p>
          <a:p>
            <a:r>
              <a:rPr lang="en-GB" sz="2400" dirty="0"/>
              <a:t>By someone </a:t>
            </a:r>
            <a:r>
              <a:rPr lang="en-GB" sz="2400" b="1" dirty="0"/>
              <a:t>you have never spoken to, greatly respect, and perhaps slightly fear</a:t>
            </a:r>
          </a:p>
        </p:txBody>
      </p:sp>
      <p:pic>
        <p:nvPicPr>
          <p:cNvPr id="10242" name="Picture 2" descr="figure 1">
            <a:extLst>
              <a:ext uri="{FF2B5EF4-FFF2-40B4-BE49-F238E27FC236}">
                <a16:creationId xmlns:a16="http://schemas.microsoft.com/office/drawing/2014/main" id="{7606E6DC-967D-622C-DB20-B4CBB79A64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93" r="26119" b="50000"/>
          <a:stretch/>
        </p:blipFill>
        <p:spPr bwMode="auto">
          <a:xfrm flipH="1">
            <a:off x="8589962" y="679351"/>
            <a:ext cx="2135187" cy="2004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peech Bubble: Oval 3">
            <a:extLst>
              <a:ext uri="{FF2B5EF4-FFF2-40B4-BE49-F238E27FC236}">
                <a16:creationId xmlns:a16="http://schemas.microsoft.com/office/drawing/2014/main" id="{A5A049AD-7626-3F95-A671-BEE4D6314637}"/>
              </a:ext>
            </a:extLst>
          </p:cNvPr>
          <p:cNvSpPr/>
          <p:nvPr/>
        </p:nvSpPr>
        <p:spPr>
          <a:xfrm>
            <a:off x="3454400" y="1104900"/>
            <a:ext cx="4870450" cy="1737515"/>
          </a:xfrm>
          <a:prstGeom prst="wedgeEllipseCallout">
            <a:avLst>
              <a:gd name="adj1" fmla="val 74244"/>
              <a:gd name="adj2" fmla="val 8490"/>
            </a:avLst>
          </a:prstGeom>
          <a:solidFill>
            <a:schemeClr val="accent4">
              <a:lumMod val="20000"/>
              <a:lumOff val="80000"/>
              <a:alpha val="66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>
                <a:solidFill>
                  <a:schemeClr val="tx1"/>
                </a:solidFill>
                <a:latin typeface="Algerian" panose="04020705040A02060702" pitchFamily="82" charset="0"/>
              </a:rPr>
              <a:t>I expect your analysis to be reproducible…</a:t>
            </a:r>
          </a:p>
        </p:txBody>
      </p:sp>
    </p:spTree>
    <p:extLst>
      <p:ext uri="{BB962C8B-B14F-4D97-AF65-F5344CB8AC3E}">
        <p14:creationId xmlns:p14="http://schemas.microsoft.com/office/powerpoint/2010/main" val="40360381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604DB68-E84B-4849-AB5B-B18D5F2E7E02}"/>
              </a:ext>
            </a:extLst>
          </p:cNvPr>
          <p:cNvSpPr txBox="1"/>
          <p:nvPr/>
        </p:nvSpPr>
        <p:spPr>
          <a:xfrm>
            <a:off x="933450" y="2790195"/>
            <a:ext cx="1077147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Use </a:t>
            </a:r>
            <a:r>
              <a:rPr lang="en-US" sz="3200" b="1" dirty="0"/>
              <a:t>open source</a:t>
            </a:r>
            <a:r>
              <a:rPr lang="en-US" sz="3200" dirty="0"/>
              <a:t>, </a:t>
            </a:r>
            <a:r>
              <a:rPr lang="en-US" sz="3200" b="1" dirty="0"/>
              <a:t>scripted</a:t>
            </a:r>
            <a:r>
              <a:rPr lang="en-US" sz="3200" dirty="0"/>
              <a:t> software for analyses and </a:t>
            </a:r>
            <a:r>
              <a:rPr lang="en-US" sz="3200" b="1" dirty="0"/>
              <a:t>store data in an open format</a:t>
            </a:r>
          </a:p>
          <a:p>
            <a:endParaRPr lang="en-US" sz="3200" dirty="0"/>
          </a:p>
          <a:p>
            <a:r>
              <a:rPr lang="en-US" sz="3200" dirty="0"/>
              <a:t>Reproducibility, collaboration, data in tidy format</a:t>
            </a:r>
          </a:p>
          <a:p>
            <a:endParaRPr lang="en-GB" sz="3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6E6DAF-C718-4593-849A-CCD922DD0DA4}"/>
              </a:ext>
            </a:extLst>
          </p:cNvPr>
          <p:cNvSpPr txBox="1"/>
          <p:nvPr/>
        </p:nvSpPr>
        <p:spPr>
          <a:xfrm>
            <a:off x="1677667" y="1652264"/>
            <a:ext cx="538859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What does it look like?</a:t>
            </a:r>
            <a:endParaRPr lang="en-GB" sz="4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9714B0D-52A0-E293-FC50-CCE614D4B4FA}"/>
              </a:ext>
            </a:extLst>
          </p:cNvPr>
          <p:cNvSpPr txBox="1"/>
          <p:nvPr/>
        </p:nvSpPr>
        <p:spPr>
          <a:xfrm>
            <a:off x="624840" y="350520"/>
            <a:ext cx="43524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="1" dirty="0"/>
              <a:t>Reproducible practice</a:t>
            </a:r>
          </a:p>
        </p:txBody>
      </p:sp>
    </p:spTree>
    <p:extLst>
      <p:ext uri="{BB962C8B-B14F-4D97-AF65-F5344CB8AC3E}">
        <p14:creationId xmlns:p14="http://schemas.microsoft.com/office/powerpoint/2010/main" val="25331352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489542" y="996851"/>
            <a:ext cx="9212916" cy="4583887"/>
          </a:xfrm>
          <a:prstGeom prst="rect">
            <a:avLst/>
          </a:prstGeom>
        </p:spPr>
        <p:txBody>
          <a:bodyPr vert="horz" wrap="square" lIns="0" tIns="168088" rIns="0" bIns="0" rtlCol="0">
            <a:spAutoFit/>
          </a:bodyPr>
          <a:lstStyle/>
          <a:p>
            <a:pPr marL="212923">
              <a:spcBef>
                <a:spcPts val="1235"/>
              </a:spcBef>
              <a:buSzPct val="90000"/>
              <a:tabLst>
                <a:tab pos="414640" algn="l"/>
              </a:tabLst>
            </a:pPr>
            <a:endParaRPr lang="en-GB" sz="1765" b="1" spc="-4" dirty="0">
              <a:uFill>
                <a:solidFill>
                  <a:srgbClr val="000000"/>
                </a:solidFill>
              </a:uFill>
              <a:latin typeface="Calibri"/>
              <a:cs typeface="Calibri"/>
            </a:endParaRPr>
          </a:p>
          <a:p>
            <a:pPr marL="212923">
              <a:spcBef>
                <a:spcPts val="1235"/>
              </a:spcBef>
              <a:buSzPct val="90000"/>
              <a:tabLst>
                <a:tab pos="414640" algn="l"/>
              </a:tabLst>
            </a:pPr>
            <a:r>
              <a:rPr lang="en-GB" sz="1765" b="1" spc="-4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Script-based analysis</a:t>
            </a:r>
            <a:endParaRPr lang="en-GB" sz="1765" b="1" dirty="0">
              <a:latin typeface="Calibri"/>
              <a:cs typeface="Calibri"/>
            </a:endParaRPr>
          </a:p>
          <a:p>
            <a:pPr marL="917811" lvl="1" indent="-302575">
              <a:spcBef>
                <a:spcPts val="1279"/>
              </a:spcBef>
              <a:buFont typeface="Arial" panose="020B0604020202020204" pitchFamily="34" charset="0"/>
              <a:buChar char="•"/>
              <a:tabLst>
                <a:tab pos="818073" algn="l"/>
              </a:tabLst>
            </a:pPr>
            <a:r>
              <a:rPr lang="en-GB" sz="1765" b="1" spc="-4" dirty="0">
                <a:latin typeface="Calibri"/>
                <a:cs typeface="Calibri"/>
              </a:rPr>
              <a:t>For </a:t>
            </a:r>
            <a:r>
              <a:rPr lang="en-GB" sz="1765" b="1" dirty="0">
                <a:latin typeface="Calibri"/>
                <a:cs typeface="Calibri"/>
              </a:rPr>
              <a:t>example: R, </a:t>
            </a:r>
            <a:r>
              <a:rPr lang="en-GB" sz="1765" b="1" spc="-4" dirty="0">
                <a:latin typeface="Calibri"/>
                <a:cs typeface="Calibri"/>
              </a:rPr>
              <a:t>Python, SAS </a:t>
            </a:r>
            <a:r>
              <a:rPr lang="en-GB" sz="1765" spc="-4" dirty="0">
                <a:latin typeface="Calibri"/>
                <a:cs typeface="Calibri"/>
              </a:rPr>
              <a:t>(SAS, </a:t>
            </a:r>
            <a:r>
              <a:rPr lang="en-GB" sz="1765" dirty="0">
                <a:latin typeface="Calibri"/>
                <a:cs typeface="Calibri"/>
              </a:rPr>
              <a:t>MATLAB are scripted but not open and not free</a:t>
            </a:r>
            <a:r>
              <a:rPr lang="en-GB" sz="1765" spc="-4" dirty="0">
                <a:latin typeface="Calibri"/>
                <a:cs typeface="Calibri"/>
              </a:rPr>
              <a:t>)</a:t>
            </a:r>
            <a:endParaRPr lang="en-GB" sz="1765" dirty="0">
              <a:latin typeface="Calibri"/>
              <a:cs typeface="Calibri"/>
            </a:endParaRPr>
          </a:p>
          <a:p>
            <a:pPr marL="917811" lvl="1" indent="-302575">
              <a:spcBef>
                <a:spcPts val="1209"/>
              </a:spcBef>
              <a:buFont typeface="Arial" panose="020B0604020202020204" pitchFamily="34" charset="0"/>
              <a:buChar char="•"/>
              <a:tabLst>
                <a:tab pos="818073" algn="l"/>
              </a:tabLst>
            </a:pPr>
            <a:r>
              <a:rPr sz="1765" b="1" spc="-4" dirty="0">
                <a:latin typeface="Calibri"/>
                <a:cs typeface="Calibri"/>
              </a:rPr>
              <a:t>Menu-based programs </a:t>
            </a:r>
            <a:r>
              <a:rPr sz="1765" b="1" dirty="0">
                <a:latin typeface="Calibri"/>
                <a:cs typeface="Calibri"/>
              </a:rPr>
              <a:t>leave </a:t>
            </a:r>
            <a:r>
              <a:rPr sz="1765" b="1" spc="-4" dirty="0">
                <a:latin typeface="Calibri"/>
                <a:cs typeface="Calibri"/>
              </a:rPr>
              <a:t>no </a:t>
            </a:r>
            <a:r>
              <a:rPr sz="1765" b="1" spc="-9" dirty="0">
                <a:latin typeface="Calibri"/>
                <a:cs typeface="Calibri"/>
              </a:rPr>
              <a:t>record </a:t>
            </a:r>
            <a:r>
              <a:rPr sz="1765" b="1" spc="-4" dirty="0">
                <a:latin typeface="Calibri"/>
                <a:cs typeface="Calibri"/>
              </a:rPr>
              <a:t>of </a:t>
            </a:r>
            <a:r>
              <a:rPr sz="1765" b="1" dirty="0">
                <a:latin typeface="Calibri"/>
                <a:cs typeface="Calibri"/>
              </a:rPr>
              <a:t>the </a:t>
            </a:r>
            <a:r>
              <a:rPr sz="1765" b="1" spc="-4" dirty="0">
                <a:latin typeface="Calibri"/>
                <a:cs typeface="Calibri"/>
              </a:rPr>
              <a:t>analyses </a:t>
            </a:r>
            <a:r>
              <a:rPr sz="1765" b="1" dirty="0">
                <a:latin typeface="Calibri"/>
                <a:cs typeface="Calibri"/>
              </a:rPr>
              <a:t>you </a:t>
            </a:r>
            <a:r>
              <a:rPr sz="1765" b="1" spc="-4" dirty="0">
                <a:latin typeface="Calibri"/>
                <a:cs typeface="Calibri"/>
              </a:rPr>
              <a:t>carried out</a:t>
            </a:r>
            <a:r>
              <a:rPr sz="1765" spc="-4" dirty="0">
                <a:latin typeface="Calibri"/>
                <a:cs typeface="Calibri"/>
              </a:rPr>
              <a:t>. </a:t>
            </a:r>
            <a:r>
              <a:rPr sz="1765" dirty="0">
                <a:latin typeface="Calibri"/>
                <a:cs typeface="Calibri"/>
              </a:rPr>
              <a:t>You </a:t>
            </a:r>
            <a:r>
              <a:rPr sz="1765" spc="-4" dirty="0">
                <a:latin typeface="Calibri"/>
                <a:cs typeface="Calibri"/>
              </a:rPr>
              <a:t>will forget. </a:t>
            </a:r>
            <a:r>
              <a:rPr sz="1765" dirty="0">
                <a:latin typeface="Calibri"/>
                <a:cs typeface="Calibri"/>
              </a:rPr>
              <a:t>Menus</a:t>
            </a:r>
            <a:r>
              <a:rPr sz="1765" spc="22" dirty="0">
                <a:latin typeface="Calibri"/>
                <a:cs typeface="Calibri"/>
              </a:rPr>
              <a:t> </a:t>
            </a:r>
            <a:r>
              <a:rPr sz="1765" spc="-4" dirty="0">
                <a:latin typeface="Calibri"/>
                <a:cs typeface="Calibri"/>
              </a:rPr>
              <a:t>change.</a:t>
            </a:r>
            <a:r>
              <a:rPr lang="en-GB" sz="1765" spc="-4" dirty="0">
                <a:latin typeface="Calibri"/>
                <a:cs typeface="Calibri"/>
              </a:rPr>
              <a:t> (hence avoid SPSS, </a:t>
            </a:r>
            <a:r>
              <a:rPr lang="en-GB" sz="1765" spc="-4" dirty="0" err="1">
                <a:latin typeface="Calibri"/>
                <a:cs typeface="Calibri"/>
              </a:rPr>
              <a:t>Genstat</a:t>
            </a:r>
            <a:r>
              <a:rPr lang="en-GB" sz="1765" spc="-4" dirty="0">
                <a:latin typeface="Calibri"/>
                <a:cs typeface="Calibri"/>
              </a:rPr>
              <a:t>, JMP, etc.)</a:t>
            </a:r>
            <a:endParaRPr sz="1765" dirty="0">
              <a:latin typeface="Calibri"/>
              <a:cs typeface="Calibri"/>
            </a:endParaRPr>
          </a:p>
          <a:p>
            <a:pPr marL="917811" lvl="1" indent="-302575">
              <a:spcBef>
                <a:spcPts val="1204"/>
              </a:spcBef>
              <a:buFont typeface="Arial" panose="020B0604020202020204" pitchFamily="34" charset="0"/>
              <a:buChar char="•"/>
              <a:tabLst>
                <a:tab pos="818073" algn="l"/>
              </a:tabLst>
            </a:pPr>
            <a:r>
              <a:rPr sz="1765" b="1" spc="-4" dirty="0">
                <a:highlight>
                  <a:srgbClr val="FFFF00"/>
                </a:highlight>
                <a:latin typeface="Calibri"/>
                <a:cs typeface="Calibri"/>
              </a:rPr>
              <a:t>Script </a:t>
            </a:r>
            <a:r>
              <a:rPr sz="1765" b="1" dirty="0">
                <a:highlight>
                  <a:srgbClr val="FFFF00"/>
                </a:highlight>
                <a:latin typeface="Calibri"/>
                <a:cs typeface="Calibri"/>
              </a:rPr>
              <a:t>files </a:t>
            </a:r>
            <a:r>
              <a:rPr sz="1765" b="1" spc="-4" dirty="0">
                <a:highlight>
                  <a:srgbClr val="FFFF00"/>
                </a:highlight>
                <a:latin typeface="Calibri"/>
                <a:cs typeface="Calibri"/>
              </a:rPr>
              <a:t>(commands) become </a:t>
            </a:r>
            <a:r>
              <a:rPr lang="en-GB" sz="1765" b="1" spc="-9" dirty="0">
                <a:highlight>
                  <a:srgbClr val="FFFF00"/>
                </a:highlight>
                <a:latin typeface="Calibri"/>
                <a:cs typeface="Calibri"/>
              </a:rPr>
              <a:t>a </a:t>
            </a:r>
            <a:r>
              <a:rPr sz="1765" b="1" spc="-4" dirty="0">
                <a:highlight>
                  <a:srgbClr val="FFFF00"/>
                </a:highlight>
                <a:latin typeface="Calibri"/>
                <a:cs typeface="Calibri"/>
              </a:rPr>
              <a:t>record of </a:t>
            </a:r>
            <a:r>
              <a:rPr sz="1765" b="1" dirty="0">
                <a:highlight>
                  <a:srgbClr val="FFFF00"/>
                </a:highlight>
                <a:latin typeface="Calibri"/>
                <a:cs typeface="Calibri"/>
              </a:rPr>
              <a:t>your</a:t>
            </a:r>
            <a:r>
              <a:rPr sz="1765" b="1" spc="22" dirty="0">
                <a:highlight>
                  <a:srgbClr val="FFFF00"/>
                </a:highlight>
                <a:latin typeface="Calibri"/>
                <a:cs typeface="Calibri"/>
              </a:rPr>
              <a:t> </a:t>
            </a:r>
            <a:r>
              <a:rPr sz="1765" b="1" spc="-4" dirty="0">
                <a:highlight>
                  <a:srgbClr val="FFFF00"/>
                </a:highlight>
                <a:latin typeface="Calibri"/>
                <a:cs typeface="Calibri"/>
              </a:rPr>
              <a:t>analyses</a:t>
            </a:r>
            <a:endParaRPr sz="1765" b="1" dirty="0">
              <a:highlight>
                <a:srgbClr val="FFFF00"/>
              </a:highlight>
              <a:latin typeface="Calibri"/>
              <a:cs typeface="Calibri"/>
            </a:endParaRPr>
          </a:p>
          <a:p>
            <a:pPr marL="917811" lvl="1" indent="-302575">
              <a:spcBef>
                <a:spcPts val="1204"/>
              </a:spcBef>
              <a:buFont typeface="Arial" panose="020B0604020202020204" pitchFamily="34" charset="0"/>
              <a:buChar char="•"/>
              <a:tabLst>
                <a:tab pos="818073" algn="l"/>
              </a:tabLst>
            </a:pPr>
            <a:r>
              <a:rPr lang="en-GB" sz="1765" b="1" spc="-4" dirty="0">
                <a:latin typeface="Calibri"/>
                <a:cs typeface="Calibri"/>
              </a:rPr>
              <a:t>Use </a:t>
            </a:r>
            <a:r>
              <a:rPr sz="1765" b="1" spc="-4" dirty="0">
                <a:latin typeface="Calibri"/>
                <a:cs typeface="Calibri"/>
              </a:rPr>
              <a:t>detailed </a:t>
            </a:r>
            <a:r>
              <a:rPr sz="1765" b="1" dirty="0">
                <a:latin typeface="Calibri"/>
                <a:cs typeface="Calibri"/>
              </a:rPr>
              <a:t>comments </a:t>
            </a:r>
            <a:r>
              <a:rPr lang="en-GB" sz="1765" b="1" dirty="0">
                <a:latin typeface="Calibri"/>
                <a:cs typeface="Calibri"/>
              </a:rPr>
              <a:t>in your scripts </a:t>
            </a:r>
            <a:r>
              <a:rPr lang="en-GB" sz="1765" spc="-4" dirty="0">
                <a:latin typeface="Calibri"/>
                <a:cs typeface="Calibri"/>
              </a:rPr>
              <a:t>detailing </a:t>
            </a:r>
            <a:r>
              <a:rPr sz="1765" dirty="0">
                <a:latin typeface="Calibri"/>
                <a:cs typeface="Calibri"/>
              </a:rPr>
              <a:t>your </a:t>
            </a:r>
            <a:r>
              <a:rPr sz="1765" spc="-9" dirty="0">
                <a:latin typeface="Calibri"/>
                <a:cs typeface="Calibri"/>
              </a:rPr>
              <a:t>choices and</a:t>
            </a:r>
            <a:r>
              <a:rPr sz="1765" spc="-22" dirty="0">
                <a:latin typeface="Calibri"/>
                <a:cs typeface="Calibri"/>
              </a:rPr>
              <a:t> </a:t>
            </a:r>
            <a:r>
              <a:rPr sz="1765" spc="-4" dirty="0">
                <a:latin typeface="Calibri"/>
                <a:cs typeface="Calibri"/>
              </a:rPr>
              <a:t>actions</a:t>
            </a:r>
            <a:endParaRPr sz="1765" dirty="0">
              <a:latin typeface="Calibri"/>
              <a:cs typeface="Calibri"/>
            </a:endParaRPr>
          </a:p>
          <a:p>
            <a:pPr marL="918371" marR="144003" lvl="1" indent="-302575">
              <a:lnSpc>
                <a:spcPct val="117000"/>
              </a:lnSpc>
              <a:spcBef>
                <a:spcPts val="882"/>
              </a:spcBef>
              <a:buFont typeface="Arial" panose="020B0604020202020204" pitchFamily="34" charset="0"/>
              <a:buChar char="•"/>
              <a:tabLst>
                <a:tab pos="818073" algn="l"/>
              </a:tabLst>
            </a:pPr>
            <a:r>
              <a:rPr sz="1765" b="1" spc="-4" dirty="0">
                <a:latin typeface="Calibri"/>
                <a:cs typeface="Calibri"/>
              </a:rPr>
              <a:t>RMarkdown</a:t>
            </a:r>
            <a:r>
              <a:rPr sz="1765" spc="-4" dirty="0">
                <a:latin typeface="Calibri"/>
                <a:cs typeface="Calibri"/>
              </a:rPr>
              <a:t> makes human-readable documents with </a:t>
            </a:r>
            <a:r>
              <a:rPr sz="1765" dirty="0">
                <a:latin typeface="Calibri"/>
                <a:cs typeface="Calibri"/>
              </a:rPr>
              <a:t>R </a:t>
            </a:r>
            <a:r>
              <a:rPr sz="1765" spc="-4" dirty="0">
                <a:latin typeface="Calibri"/>
                <a:cs typeface="Calibri"/>
              </a:rPr>
              <a:t>script, analysis </a:t>
            </a:r>
            <a:r>
              <a:rPr sz="1765" dirty="0">
                <a:latin typeface="Calibri"/>
                <a:cs typeface="Calibri"/>
              </a:rPr>
              <a:t>descriptions, </a:t>
            </a:r>
            <a:r>
              <a:rPr sz="1765" spc="-9" dirty="0">
                <a:latin typeface="Calibri"/>
                <a:cs typeface="Calibri"/>
              </a:rPr>
              <a:t>and </a:t>
            </a:r>
            <a:r>
              <a:rPr sz="1765" dirty="0">
                <a:latin typeface="Calibri"/>
                <a:cs typeface="Calibri"/>
              </a:rPr>
              <a:t>results </a:t>
            </a:r>
            <a:r>
              <a:rPr sz="1765" spc="-4" dirty="0">
                <a:latin typeface="Calibri"/>
                <a:cs typeface="Calibri"/>
              </a:rPr>
              <a:t>(e.g.,  </a:t>
            </a:r>
            <a:r>
              <a:rPr sz="1765" dirty="0">
                <a:latin typeface="Calibri"/>
                <a:cs typeface="Calibri"/>
              </a:rPr>
              <a:t>figures,</a:t>
            </a:r>
            <a:r>
              <a:rPr sz="1765" spc="-13" dirty="0">
                <a:latin typeface="Calibri"/>
                <a:cs typeface="Calibri"/>
              </a:rPr>
              <a:t> </a:t>
            </a:r>
            <a:r>
              <a:rPr sz="1765" spc="-4" dirty="0">
                <a:latin typeface="Calibri"/>
                <a:cs typeface="Calibri"/>
              </a:rPr>
              <a:t>tables)</a:t>
            </a:r>
            <a:endParaRPr sz="1765" dirty="0">
              <a:latin typeface="Calibri"/>
              <a:cs typeface="Calibri"/>
            </a:endParaRPr>
          </a:p>
          <a:p>
            <a:pPr marL="918371" marR="432009" lvl="1" indent="-302575">
              <a:lnSpc>
                <a:spcPct val="101899"/>
              </a:lnSpc>
              <a:spcBef>
                <a:spcPts val="1165"/>
              </a:spcBef>
              <a:buFont typeface="Arial" panose="020B0604020202020204" pitchFamily="34" charset="0"/>
              <a:buChar char="•"/>
              <a:tabLst>
                <a:tab pos="818073" algn="l"/>
              </a:tabLst>
            </a:pPr>
            <a:r>
              <a:rPr sz="1765" b="1" spc="-4" dirty="0">
                <a:latin typeface="Calibri"/>
                <a:cs typeface="Calibri"/>
              </a:rPr>
              <a:t>Consider using version control</a:t>
            </a:r>
            <a:r>
              <a:rPr sz="1765" spc="-4" dirty="0">
                <a:latin typeface="Calibri"/>
                <a:cs typeface="Calibri"/>
              </a:rPr>
              <a:t>, which records changes </a:t>
            </a:r>
            <a:r>
              <a:rPr sz="1765" dirty="0">
                <a:latin typeface="Calibri"/>
                <a:cs typeface="Calibri"/>
              </a:rPr>
              <a:t>over time </a:t>
            </a:r>
            <a:r>
              <a:rPr sz="1765" spc="-4" dirty="0">
                <a:latin typeface="Calibri"/>
                <a:cs typeface="Calibri"/>
              </a:rPr>
              <a:t>so that </a:t>
            </a:r>
            <a:r>
              <a:rPr sz="1765" dirty="0">
                <a:latin typeface="Calibri"/>
                <a:cs typeface="Calibri"/>
              </a:rPr>
              <a:t>you </a:t>
            </a:r>
            <a:r>
              <a:rPr sz="1765" spc="-9" dirty="0">
                <a:latin typeface="Calibri"/>
                <a:cs typeface="Calibri"/>
              </a:rPr>
              <a:t>can </a:t>
            </a:r>
            <a:r>
              <a:rPr sz="1765" spc="-4" dirty="0">
                <a:latin typeface="Calibri"/>
                <a:cs typeface="Calibri"/>
              </a:rPr>
              <a:t>undo or </a:t>
            </a:r>
            <a:r>
              <a:rPr sz="1765" dirty="0">
                <a:latin typeface="Calibri"/>
                <a:cs typeface="Calibri"/>
              </a:rPr>
              <a:t>retrieve  earlier versions </a:t>
            </a:r>
            <a:r>
              <a:rPr sz="1765" spc="-4" dirty="0">
                <a:latin typeface="Calibri"/>
                <a:cs typeface="Calibri"/>
              </a:rPr>
              <a:t>later (e.g., </a:t>
            </a:r>
            <a:r>
              <a:rPr sz="1765" dirty="0">
                <a:latin typeface="Calibri"/>
                <a:cs typeface="Calibri"/>
              </a:rPr>
              <a:t>keep </a:t>
            </a:r>
            <a:r>
              <a:rPr sz="1765" spc="-4" dirty="0">
                <a:latin typeface="Calibri"/>
                <a:cs typeface="Calibri"/>
              </a:rPr>
              <a:t>script </a:t>
            </a:r>
            <a:r>
              <a:rPr sz="1765" dirty="0">
                <a:latin typeface="Calibri"/>
                <a:cs typeface="Calibri"/>
              </a:rPr>
              <a:t>files </a:t>
            </a:r>
            <a:r>
              <a:rPr sz="1765" spc="-4" dirty="0">
                <a:latin typeface="Calibri"/>
                <a:cs typeface="Calibri"/>
              </a:rPr>
              <a:t>on</a:t>
            </a:r>
            <a:r>
              <a:rPr sz="1765" spc="-44" dirty="0">
                <a:latin typeface="Calibri"/>
                <a:cs typeface="Calibri"/>
              </a:rPr>
              <a:t> </a:t>
            </a:r>
            <a:r>
              <a:rPr sz="1765" b="1" dirty="0" err="1">
                <a:latin typeface="Calibri"/>
                <a:cs typeface="Calibri"/>
              </a:rPr>
              <a:t>Github</a:t>
            </a:r>
            <a:r>
              <a:rPr sz="1765" dirty="0">
                <a:latin typeface="Calibri"/>
                <a:cs typeface="Calibri"/>
              </a:rPr>
              <a:t>)</a:t>
            </a:r>
          </a:p>
          <a:p>
            <a:pPr>
              <a:spcBef>
                <a:spcPts val="35"/>
              </a:spcBef>
            </a:pPr>
            <a:endParaRPr sz="1765" dirty="0">
              <a:latin typeface="Calibri"/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0FC830-AD96-43D8-B943-BD8FDFFC39F3}"/>
              </a:ext>
            </a:extLst>
          </p:cNvPr>
          <p:cNvSpPr txBox="1"/>
          <p:nvPr/>
        </p:nvSpPr>
        <p:spPr>
          <a:xfrm>
            <a:off x="678468" y="5899730"/>
            <a:ext cx="8516191" cy="6421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206" marR="211242">
              <a:lnSpc>
                <a:spcPct val="116199"/>
              </a:lnSpc>
            </a:pPr>
            <a:r>
              <a:rPr lang="en-GB" sz="1588" spc="-4" dirty="0">
                <a:latin typeface="Calibri"/>
                <a:cs typeface="Calibri"/>
              </a:rPr>
              <a:t>Borer, E. T., E. </a:t>
            </a:r>
            <a:r>
              <a:rPr lang="en-GB" sz="1588" dirty="0">
                <a:latin typeface="Calibri"/>
                <a:cs typeface="Calibri"/>
              </a:rPr>
              <a:t>W. </a:t>
            </a:r>
            <a:r>
              <a:rPr lang="en-GB" sz="1588" spc="-4" dirty="0" err="1">
                <a:latin typeface="Calibri"/>
                <a:cs typeface="Calibri"/>
              </a:rPr>
              <a:t>Seabloom</a:t>
            </a:r>
            <a:r>
              <a:rPr lang="en-GB" sz="1588" spc="-4" dirty="0">
                <a:latin typeface="Calibri"/>
                <a:cs typeface="Calibri"/>
              </a:rPr>
              <a:t>, </a:t>
            </a:r>
            <a:r>
              <a:rPr lang="en-GB" sz="1588" dirty="0">
                <a:latin typeface="Calibri"/>
                <a:cs typeface="Calibri"/>
              </a:rPr>
              <a:t>M. </a:t>
            </a:r>
            <a:r>
              <a:rPr lang="en-GB" sz="1588" spc="-9" dirty="0">
                <a:latin typeface="Calibri"/>
                <a:cs typeface="Calibri"/>
              </a:rPr>
              <a:t>B. </a:t>
            </a:r>
            <a:r>
              <a:rPr lang="en-GB" sz="1588" spc="-4" dirty="0">
                <a:latin typeface="Calibri"/>
                <a:cs typeface="Calibri"/>
              </a:rPr>
              <a:t>Jones, and </a:t>
            </a:r>
            <a:r>
              <a:rPr lang="en-GB" sz="1588" dirty="0">
                <a:latin typeface="Calibri"/>
                <a:cs typeface="Calibri"/>
              </a:rPr>
              <a:t>M. </a:t>
            </a:r>
            <a:r>
              <a:rPr lang="en-GB" sz="1588" spc="-9" dirty="0" err="1">
                <a:latin typeface="Calibri"/>
                <a:cs typeface="Calibri"/>
              </a:rPr>
              <a:t>Schildhauer</a:t>
            </a:r>
            <a:r>
              <a:rPr lang="en-GB" sz="1588" spc="-9" dirty="0">
                <a:latin typeface="Calibri"/>
                <a:cs typeface="Calibri"/>
              </a:rPr>
              <a:t>. 2009. </a:t>
            </a:r>
            <a:r>
              <a:rPr lang="en-GB" sz="1588" dirty="0">
                <a:latin typeface="Calibri"/>
                <a:cs typeface="Calibri"/>
              </a:rPr>
              <a:t>Some </a:t>
            </a:r>
            <a:r>
              <a:rPr lang="en-GB" sz="1588" spc="-4" dirty="0">
                <a:latin typeface="Calibri"/>
                <a:cs typeface="Calibri"/>
              </a:rPr>
              <a:t>simple guidelines </a:t>
            </a:r>
            <a:r>
              <a:rPr lang="en-GB" sz="1588" spc="-9" dirty="0">
                <a:latin typeface="Calibri"/>
                <a:cs typeface="Calibri"/>
              </a:rPr>
              <a:t>for </a:t>
            </a:r>
            <a:r>
              <a:rPr lang="en-GB" sz="1588" spc="-4" dirty="0">
                <a:latin typeface="Calibri"/>
                <a:cs typeface="Calibri"/>
              </a:rPr>
              <a:t>effective </a:t>
            </a:r>
            <a:r>
              <a:rPr lang="en-GB" sz="1588" spc="13" dirty="0">
                <a:latin typeface="Calibri"/>
                <a:cs typeface="Calibri"/>
              </a:rPr>
              <a:t>data </a:t>
            </a:r>
            <a:r>
              <a:rPr lang="en-GB" sz="1588" spc="-4" dirty="0">
                <a:latin typeface="Calibri"/>
                <a:cs typeface="Calibri"/>
              </a:rPr>
              <a:t>management.  Bulletin </a:t>
            </a:r>
            <a:r>
              <a:rPr lang="en-GB" sz="1588" spc="4" dirty="0">
                <a:latin typeface="Calibri"/>
                <a:cs typeface="Calibri"/>
              </a:rPr>
              <a:t>of </a:t>
            </a:r>
            <a:r>
              <a:rPr lang="en-GB" sz="1588" spc="-4" dirty="0">
                <a:latin typeface="Calibri"/>
                <a:cs typeface="Calibri"/>
              </a:rPr>
              <a:t>the </a:t>
            </a:r>
            <a:r>
              <a:rPr lang="en-GB" sz="1588" dirty="0">
                <a:latin typeface="Calibri"/>
                <a:cs typeface="Calibri"/>
              </a:rPr>
              <a:t>Ecological </a:t>
            </a:r>
            <a:r>
              <a:rPr lang="en-GB" sz="1588" spc="-4" dirty="0">
                <a:latin typeface="Calibri"/>
                <a:cs typeface="Calibri"/>
              </a:rPr>
              <a:t>Society </a:t>
            </a:r>
            <a:r>
              <a:rPr lang="en-GB" sz="1588" spc="4" dirty="0">
                <a:latin typeface="Calibri"/>
                <a:cs typeface="Calibri"/>
              </a:rPr>
              <a:t>of </a:t>
            </a:r>
            <a:r>
              <a:rPr lang="en-GB" sz="1588" spc="-4" dirty="0">
                <a:latin typeface="Calibri"/>
                <a:cs typeface="Calibri"/>
              </a:rPr>
              <a:t>America </a:t>
            </a:r>
            <a:r>
              <a:rPr lang="en-GB" sz="1588" spc="-9" dirty="0">
                <a:latin typeface="Calibri"/>
                <a:cs typeface="Calibri"/>
              </a:rPr>
              <a:t>90:</a:t>
            </a:r>
            <a:r>
              <a:rPr lang="en-GB" sz="1588" spc="-22" dirty="0">
                <a:latin typeface="Calibri"/>
                <a:cs typeface="Calibri"/>
              </a:rPr>
              <a:t> </a:t>
            </a:r>
            <a:r>
              <a:rPr lang="en-GB" sz="1588" spc="-4" dirty="0">
                <a:latin typeface="Calibri"/>
                <a:cs typeface="Calibri"/>
              </a:rPr>
              <a:t>205-214.</a:t>
            </a:r>
            <a:endParaRPr lang="en-GB" sz="1588" dirty="0">
              <a:latin typeface="Calibri"/>
              <a:cs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14C02B7-3FB6-24A2-018F-0DF41001A0C8}"/>
              </a:ext>
            </a:extLst>
          </p:cNvPr>
          <p:cNvSpPr txBox="1"/>
          <p:nvPr/>
        </p:nvSpPr>
        <p:spPr>
          <a:xfrm>
            <a:off x="624840" y="350520"/>
            <a:ext cx="43524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="1" dirty="0"/>
              <a:t>Reproducible practice</a:t>
            </a:r>
          </a:p>
        </p:txBody>
      </p:sp>
    </p:spTree>
    <p:extLst>
      <p:ext uri="{BB962C8B-B14F-4D97-AF65-F5344CB8AC3E}">
        <p14:creationId xmlns:p14="http://schemas.microsoft.com/office/powerpoint/2010/main" val="32575546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654716" y="1695712"/>
            <a:ext cx="9146241" cy="4465420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2400" dirty="0">
                <a:latin typeface="Calibri"/>
                <a:cs typeface="Calibri"/>
              </a:rPr>
              <a:t>R is a </a:t>
            </a:r>
            <a:r>
              <a:rPr sz="2400" b="1" spc="-4" dirty="0">
                <a:latin typeface="Calibri"/>
                <a:cs typeface="Calibri"/>
              </a:rPr>
              <a:t>language</a:t>
            </a:r>
            <a:r>
              <a:rPr sz="2400" spc="-4" dirty="0">
                <a:latin typeface="Calibri"/>
                <a:cs typeface="Calibri"/>
              </a:rPr>
              <a:t> </a:t>
            </a:r>
            <a:r>
              <a:rPr sz="2400" spc="-9" dirty="0">
                <a:latin typeface="Calibri"/>
                <a:cs typeface="Calibri"/>
              </a:rPr>
              <a:t>and </a:t>
            </a:r>
            <a:r>
              <a:rPr lang="en-US" sz="2400" b="1" dirty="0">
                <a:latin typeface="Calibri"/>
                <a:cs typeface="Calibri"/>
              </a:rPr>
              <a:t>software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4" dirty="0">
                <a:latin typeface="Calibri"/>
                <a:cs typeface="Calibri"/>
              </a:rPr>
              <a:t>for </a:t>
            </a:r>
            <a:r>
              <a:rPr sz="2400" spc="-9" dirty="0">
                <a:latin typeface="Calibri"/>
                <a:cs typeface="Calibri"/>
              </a:rPr>
              <a:t>statistical </a:t>
            </a:r>
            <a:r>
              <a:rPr sz="2400" spc="-4" dirty="0">
                <a:latin typeface="Calibri"/>
                <a:cs typeface="Calibri"/>
              </a:rPr>
              <a:t>computing </a:t>
            </a:r>
            <a:r>
              <a:rPr sz="2400" spc="-9" dirty="0">
                <a:latin typeface="Calibri"/>
                <a:cs typeface="Calibri"/>
              </a:rPr>
              <a:t>and</a:t>
            </a:r>
            <a:r>
              <a:rPr sz="2400" spc="9" dirty="0">
                <a:latin typeface="Calibri"/>
                <a:cs typeface="Calibri"/>
              </a:rPr>
              <a:t> </a:t>
            </a:r>
            <a:r>
              <a:rPr sz="2400" spc="-4" dirty="0">
                <a:latin typeface="Calibri"/>
                <a:cs typeface="Calibri"/>
              </a:rPr>
              <a:t>graphics</a:t>
            </a:r>
            <a:endParaRPr sz="2400" dirty="0">
              <a:latin typeface="Calibri"/>
              <a:cs typeface="Calibri"/>
            </a:endParaRPr>
          </a:p>
          <a:p>
            <a:pPr>
              <a:spcBef>
                <a:spcPts val="13"/>
              </a:spcBef>
            </a:pPr>
            <a:endParaRPr sz="2400" dirty="0">
              <a:latin typeface="Calibri"/>
              <a:cs typeface="Calibri"/>
            </a:endParaRPr>
          </a:p>
          <a:p>
            <a:pPr marL="11206"/>
            <a:r>
              <a:rPr lang="en-US" sz="2400" dirty="0">
                <a:latin typeface="Calibri"/>
                <a:cs typeface="Calibri"/>
              </a:rPr>
              <a:t>R </a:t>
            </a:r>
            <a:r>
              <a:rPr sz="2400" dirty="0">
                <a:latin typeface="Calibri"/>
                <a:cs typeface="Calibri"/>
              </a:rPr>
              <a:t>is a </a:t>
            </a:r>
            <a:r>
              <a:rPr sz="2400" spc="-9" dirty="0">
                <a:latin typeface="Calibri"/>
                <a:cs typeface="Calibri"/>
              </a:rPr>
              <a:t>GNU </a:t>
            </a:r>
            <a:r>
              <a:rPr sz="2400" dirty="0">
                <a:latin typeface="Calibri"/>
                <a:cs typeface="Calibri"/>
              </a:rPr>
              <a:t>Project, </a:t>
            </a:r>
            <a:r>
              <a:rPr sz="2400" spc="-4" dirty="0">
                <a:latin typeface="Calibri"/>
                <a:cs typeface="Calibri"/>
              </a:rPr>
              <a:t>free </a:t>
            </a:r>
            <a:r>
              <a:rPr lang="en-US" sz="2400" spc="-4" dirty="0">
                <a:latin typeface="Calibri"/>
                <a:cs typeface="Calibri"/>
              </a:rPr>
              <a:t>(as in </a:t>
            </a:r>
            <a:r>
              <a:rPr lang="en-US" sz="2400" b="1" spc="-4" dirty="0">
                <a:latin typeface="Calibri"/>
                <a:cs typeface="Calibri"/>
              </a:rPr>
              <a:t>“free beer”</a:t>
            </a:r>
            <a:r>
              <a:rPr lang="en-US" sz="2400" spc="-4" dirty="0">
                <a:latin typeface="Calibri"/>
                <a:cs typeface="Calibri"/>
              </a:rPr>
              <a:t>, also </a:t>
            </a:r>
            <a:r>
              <a:rPr lang="en-US" sz="2400" b="1" spc="-4" dirty="0">
                <a:latin typeface="Calibri"/>
                <a:cs typeface="Calibri"/>
              </a:rPr>
              <a:t>liberty</a:t>
            </a:r>
            <a:r>
              <a:rPr lang="en-US" sz="2400" spc="-4" dirty="0">
                <a:latin typeface="Calibri"/>
                <a:cs typeface="Calibri"/>
              </a:rPr>
              <a:t>…) </a:t>
            </a:r>
            <a:r>
              <a:rPr sz="2400" dirty="0">
                <a:latin typeface="Calibri"/>
                <a:cs typeface="Calibri"/>
              </a:rPr>
              <a:t>under the terms </a:t>
            </a:r>
            <a:r>
              <a:rPr sz="2400" spc="-4" dirty="0">
                <a:latin typeface="Calibri"/>
                <a:cs typeface="Calibri"/>
              </a:rPr>
              <a:t>of the Free Software </a:t>
            </a:r>
            <a:r>
              <a:rPr sz="2400" dirty="0">
                <a:latin typeface="Calibri"/>
                <a:cs typeface="Calibri"/>
              </a:rPr>
              <a:t>Foundation </a:t>
            </a:r>
            <a:r>
              <a:rPr sz="2400" spc="-9" dirty="0">
                <a:latin typeface="Calibri"/>
                <a:cs typeface="Calibri"/>
              </a:rPr>
              <a:t>GNU </a:t>
            </a:r>
            <a:r>
              <a:rPr sz="2400" spc="-4" dirty="0">
                <a:latin typeface="Calibri"/>
                <a:cs typeface="Calibri"/>
              </a:rPr>
              <a:t>General </a:t>
            </a:r>
            <a:r>
              <a:rPr sz="2400" dirty="0">
                <a:latin typeface="Calibri"/>
                <a:cs typeface="Calibri"/>
              </a:rPr>
              <a:t>Public</a:t>
            </a:r>
            <a:r>
              <a:rPr sz="2400" spc="-53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License</a:t>
            </a:r>
          </a:p>
          <a:p>
            <a:pPr>
              <a:spcBef>
                <a:spcPts val="4"/>
              </a:spcBef>
            </a:pPr>
            <a:endParaRPr sz="2400" dirty="0">
              <a:latin typeface="Calibri"/>
              <a:cs typeface="Calibri"/>
            </a:endParaRPr>
          </a:p>
          <a:p>
            <a:pPr marL="11206" marR="4483">
              <a:lnSpc>
                <a:spcPct val="101899"/>
              </a:lnSpc>
            </a:pPr>
            <a:r>
              <a:rPr sz="2400" dirty="0">
                <a:latin typeface="Calibri"/>
                <a:cs typeface="Calibri"/>
              </a:rPr>
              <a:t>R </a:t>
            </a:r>
            <a:r>
              <a:rPr sz="2400" spc="-9" dirty="0">
                <a:latin typeface="Calibri"/>
                <a:cs typeface="Calibri"/>
              </a:rPr>
              <a:t>was </a:t>
            </a:r>
            <a:r>
              <a:rPr sz="2400" dirty="0">
                <a:latin typeface="Calibri"/>
                <a:cs typeface="Calibri"/>
              </a:rPr>
              <a:t>inspired </a:t>
            </a:r>
            <a:r>
              <a:rPr sz="2400" spc="-4" dirty="0">
                <a:latin typeface="Calibri"/>
                <a:cs typeface="Calibri"/>
              </a:rPr>
              <a:t>by </a:t>
            </a:r>
            <a:r>
              <a:rPr sz="2400" dirty="0">
                <a:latin typeface="Calibri"/>
                <a:cs typeface="Calibri"/>
              </a:rPr>
              <a:t>the S environment, </a:t>
            </a:r>
            <a:r>
              <a:rPr sz="2400" spc="-4" dirty="0">
                <a:latin typeface="Calibri"/>
                <a:cs typeface="Calibri"/>
              </a:rPr>
              <a:t>developed </a:t>
            </a:r>
            <a:r>
              <a:rPr sz="2400" spc="-9" dirty="0">
                <a:latin typeface="Calibri"/>
                <a:cs typeface="Calibri"/>
              </a:rPr>
              <a:t>at </a:t>
            </a:r>
            <a:r>
              <a:rPr sz="2400" b="1" dirty="0">
                <a:latin typeface="Calibri"/>
                <a:cs typeface="Calibri"/>
              </a:rPr>
              <a:t>Bell </a:t>
            </a:r>
            <a:r>
              <a:rPr sz="2400" b="1" spc="-4" dirty="0">
                <a:latin typeface="Calibri"/>
                <a:cs typeface="Calibri"/>
              </a:rPr>
              <a:t>Laboratories </a:t>
            </a:r>
            <a:r>
              <a:rPr sz="2400" spc="-4" dirty="0">
                <a:latin typeface="Calibri"/>
                <a:cs typeface="Calibri"/>
              </a:rPr>
              <a:t>(formerly AT&amp;T, now Lucent </a:t>
            </a:r>
            <a:r>
              <a:rPr sz="2400" dirty="0">
                <a:latin typeface="Calibri"/>
                <a:cs typeface="Calibri"/>
              </a:rPr>
              <a:t>Technologies)  </a:t>
            </a:r>
            <a:r>
              <a:rPr sz="2400" spc="-4" dirty="0">
                <a:latin typeface="Calibri"/>
                <a:cs typeface="Calibri"/>
              </a:rPr>
              <a:t>by </a:t>
            </a:r>
            <a:r>
              <a:rPr sz="2400" dirty="0">
                <a:latin typeface="Calibri"/>
                <a:cs typeface="Calibri"/>
              </a:rPr>
              <a:t>John </a:t>
            </a:r>
            <a:r>
              <a:rPr sz="2400" spc="-4" dirty="0">
                <a:latin typeface="Calibri"/>
                <a:cs typeface="Calibri"/>
              </a:rPr>
              <a:t>Chambers </a:t>
            </a:r>
            <a:r>
              <a:rPr sz="2400" spc="-9" dirty="0">
                <a:latin typeface="Calibri"/>
                <a:cs typeface="Calibri"/>
              </a:rPr>
              <a:t>and</a:t>
            </a:r>
            <a:r>
              <a:rPr sz="2400" spc="-13" dirty="0">
                <a:latin typeface="Calibri"/>
                <a:cs typeface="Calibri"/>
              </a:rPr>
              <a:t> </a:t>
            </a:r>
            <a:r>
              <a:rPr sz="2400" spc="-4" dirty="0">
                <a:latin typeface="Calibri"/>
                <a:cs typeface="Calibri"/>
              </a:rPr>
              <a:t>colleagues</a:t>
            </a:r>
            <a:endParaRPr sz="2400" dirty="0">
              <a:latin typeface="Calibri"/>
              <a:cs typeface="Calibri"/>
            </a:endParaRPr>
          </a:p>
          <a:p>
            <a:pPr>
              <a:spcBef>
                <a:spcPts val="40"/>
              </a:spcBef>
            </a:pPr>
            <a:endParaRPr sz="2400" dirty="0">
              <a:latin typeface="Calibri"/>
              <a:cs typeface="Calibri"/>
            </a:endParaRPr>
          </a:p>
          <a:p>
            <a:pPr marL="11206"/>
            <a:r>
              <a:rPr sz="2400" b="1" dirty="0">
                <a:latin typeface="Calibri"/>
                <a:cs typeface="Calibri"/>
              </a:rPr>
              <a:t>R is the result </a:t>
            </a:r>
            <a:r>
              <a:rPr sz="2400" b="1" spc="-4" dirty="0">
                <a:latin typeface="Calibri"/>
                <a:cs typeface="Calibri"/>
              </a:rPr>
              <a:t>of </a:t>
            </a:r>
            <a:r>
              <a:rPr sz="2400" b="1" dirty="0">
                <a:latin typeface="Calibri"/>
                <a:cs typeface="Calibri"/>
              </a:rPr>
              <a:t>a </a:t>
            </a:r>
            <a:r>
              <a:rPr sz="2400" b="1" spc="-4" dirty="0">
                <a:latin typeface="Calibri"/>
                <a:cs typeface="Calibri"/>
              </a:rPr>
              <a:t>collaborative </a:t>
            </a:r>
            <a:r>
              <a:rPr sz="2400" b="1" dirty="0">
                <a:latin typeface="Calibri"/>
                <a:cs typeface="Calibri"/>
              </a:rPr>
              <a:t>effort </a:t>
            </a:r>
            <a:r>
              <a:rPr sz="2400" spc="-4" dirty="0">
                <a:latin typeface="Calibri"/>
                <a:cs typeface="Calibri"/>
              </a:rPr>
              <a:t>involving contributors from all </a:t>
            </a:r>
            <a:r>
              <a:rPr sz="2400" dirty="0">
                <a:latin typeface="Calibri"/>
                <a:cs typeface="Calibri"/>
              </a:rPr>
              <a:t>over the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4" dirty="0">
                <a:latin typeface="Calibri"/>
                <a:cs typeface="Calibri"/>
              </a:rPr>
              <a:t>world</a:t>
            </a:r>
            <a:r>
              <a:rPr lang="en-US" sz="2400" spc="-4" dirty="0">
                <a:latin typeface="Calibri"/>
                <a:cs typeface="Calibri"/>
              </a:rPr>
              <a:t> – 1000s and 1000s of packages of “solutions” (currently ~20,000 packages!)</a:t>
            </a:r>
            <a:endParaRPr sz="2400" dirty="0">
              <a:latin typeface="Calibri"/>
              <a:cs typeface="Calibri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CB63CC1-3189-D44B-6FC8-32DAF3A97C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2037" y="93445"/>
            <a:ext cx="1663587" cy="12890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8272ADE-E9F3-A87A-95AA-3F02FB617291}"/>
              </a:ext>
            </a:extLst>
          </p:cNvPr>
          <p:cNvSpPr txBox="1"/>
          <p:nvPr/>
        </p:nvSpPr>
        <p:spPr>
          <a:xfrm>
            <a:off x="624840" y="350520"/>
            <a:ext cx="37529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="1" dirty="0"/>
              <a:t>Using and learning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1,033 Stages Of Grief Stock Photos, Pictures &amp;amp; Royalty-Free Images - iStock">
            <a:extLst>
              <a:ext uri="{FF2B5EF4-FFF2-40B4-BE49-F238E27FC236}">
                <a16:creationId xmlns:a16="http://schemas.microsoft.com/office/drawing/2014/main" id="{C45FE95F-79D5-4C29-A38A-86F7591F37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5134" r="1" b="2553"/>
          <a:stretch/>
        </p:blipFill>
        <p:spPr bwMode="auto">
          <a:xfrm>
            <a:off x="2067458" y="118855"/>
            <a:ext cx="7300232" cy="6739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A5B600A-0E9F-41F1-8637-4D83115C151D}"/>
              </a:ext>
            </a:extLst>
          </p:cNvPr>
          <p:cNvSpPr txBox="1"/>
          <p:nvPr/>
        </p:nvSpPr>
        <p:spPr>
          <a:xfrm>
            <a:off x="4745559" y="3401143"/>
            <a:ext cx="1780750" cy="718987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800" b="1" dirty="0"/>
              <a:t>STATS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800" b="1" dirty="0"/>
              <a:t>LEARNING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167CA6-9E8D-4E55-9B2D-7A233BB9C6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3" b="1493"/>
          <a:stretch/>
        </p:blipFill>
        <p:spPr>
          <a:xfrm>
            <a:off x="3266988" y="2596806"/>
            <a:ext cx="941819" cy="718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286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22125BF-85D7-5A70-C13C-2FD9D6F77F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791" y="181560"/>
            <a:ext cx="1663587" cy="12890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9C984DD-7AAC-2B64-4F9F-038DEE8DCB9D}"/>
              </a:ext>
            </a:extLst>
          </p:cNvPr>
          <p:cNvSpPr txBox="1"/>
          <p:nvPr/>
        </p:nvSpPr>
        <p:spPr>
          <a:xfrm>
            <a:off x="2263140" y="579120"/>
            <a:ext cx="22443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="1" dirty="0"/>
              <a:t>Challenges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D94CF3-D567-D345-A6F4-F6AC9B6823AB}"/>
              </a:ext>
            </a:extLst>
          </p:cNvPr>
          <p:cNvSpPr txBox="1"/>
          <p:nvPr/>
        </p:nvSpPr>
        <p:spPr>
          <a:xfrm>
            <a:off x="2485801" y="2043093"/>
            <a:ext cx="748877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Sharp learning curve </a:t>
            </a:r>
            <a:r>
              <a:rPr lang="en-GB" sz="2400" dirty="0"/>
              <a:t>especially right at beginning</a:t>
            </a:r>
            <a:endParaRPr lang="en-GB" sz="2400" b="1" dirty="0"/>
          </a:p>
          <a:p>
            <a:endParaRPr lang="en-GB" sz="2400" b="1" dirty="0"/>
          </a:p>
          <a:p>
            <a:r>
              <a:rPr lang="en-GB" sz="2400" b="1" dirty="0"/>
              <a:t>Data abstraction </a:t>
            </a:r>
            <a:r>
              <a:rPr lang="en-GB" sz="2400" dirty="0"/>
              <a:t>required</a:t>
            </a:r>
          </a:p>
          <a:p>
            <a:endParaRPr lang="en-GB" sz="2400" b="1" dirty="0"/>
          </a:p>
          <a:p>
            <a:r>
              <a:rPr lang="en-GB" sz="2400" b="1" dirty="0"/>
              <a:t>Basic programming concepts </a:t>
            </a:r>
            <a:r>
              <a:rPr lang="en-GB" sz="2400" dirty="0"/>
              <a:t>useful</a:t>
            </a:r>
          </a:p>
          <a:p>
            <a:endParaRPr lang="en-GB" sz="2400" dirty="0"/>
          </a:p>
          <a:p>
            <a:r>
              <a:rPr lang="en-GB" sz="2400" b="1" dirty="0"/>
              <a:t>Basic computer skills, file management </a:t>
            </a:r>
            <a:r>
              <a:rPr lang="en-GB" sz="2400" dirty="0"/>
              <a:t>needed</a:t>
            </a:r>
          </a:p>
          <a:p>
            <a:endParaRPr lang="en-GB" sz="2400" b="1" dirty="0"/>
          </a:p>
          <a:p>
            <a:r>
              <a:rPr lang="en-GB" sz="2400" b="1" spc="-4" dirty="0">
                <a:latin typeface="Calibri"/>
                <a:cs typeface="Calibri"/>
              </a:rPr>
              <a:t>Variation in command "</a:t>
            </a:r>
            <a:r>
              <a:rPr lang="en-GB" sz="2400" b="1" dirty="0">
                <a:latin typeface="Calibri"/>
                <a:cs typeface="Calibri"/>
              </a:rPr>
              <a:t>syntax“ style hard for beginners </a:t>
            </a:r>
            <a:r>
              <a:rPr lang="en-GB" sz="2400" spc="-4" dirty="0">
                <a:latin typeface="Calibri"/>
                <a:cs typeface="Calibri"/>
              </a:rPr>
              <a:t>(</a:t>
            </a:r>
            <a:r>
              <a:rPr lang="en-GB" sz="2400" spc="-4" dirty="0">
                <a:latin typeface="Courier New"/>
                <a:cs typeface="Courier New"/>
              </a:rPr>
              <a:t>plot</a:t>
            </a:r>
            <a:r>
              <a:rPr lang="en-GB" sz="2400" spc="-635" dirty="0">
                <a:latin typeface="Courier New"/>
                <a:cs typeface="Courier New"/>
              </a:rPr>
              <a:t> </a:t>
            </a:r>
            <a:r>
              <a:rPr lang="en-GB" sz="2400" spc="-4" dirty="0">
                <a:latin typeface="Calibri"/>
                <a:cs typeface="Calibri"/>
              </a:rPr>
              <a:t>vs </a:t>
            </a:r>
            <a:r>
              <a:rPr lang="en-GB" sz="2400" spc="-9" dirty="0" err="1">
                <a:latin typeface="Courier New"/>
                <a:cs typeface="Courier New"/>
              </a:rPr>
              <a:t>ggplot</a:t>
            </a:r>
            <a:r>
              <a:rPr lang="en-GB" sz="2400" spc="-9" dirty="0">
                <a:latin typeface="Courier New"/>
                <a:cs typeface="Courier New"/>
              </a:rPr>
              <a:t>, the “</a:t>
            </a:r>
            <a:r>
              <a:rPr lang="en-GB" sz="2400" spc="-9" dirty="0" err="1">
                <a:latin typeface="Courier New"/>
                <a:cs typeface="Courier New"/>
              </a:rPr>
              <a:t>tidyverse</a:t>
            </a:r>
            <a:r>
              <a:rPr lang="en-GB" sz="2400" spc="-9" dirty="0">
                <a:latin typeface="Courier New"/>
                <a:cs typeface="Courier New"/>
              </a:rPr>
              <a:t>”</a:t>
            </a:r>
            <a:r>
              <a:rPr lang="en-GB" sz="2400" spc="-9" dirty="0">
                <a:latin typeface="Calibri"/>
                <a:cs typeface="Calibri"/>
              </a:rPr>
              <a:t>)</a:t>
            </a:r>
            <a:endParaRPr lang="en-GB" sz="240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6AE176E-20F5-45EE-8305-8DF5089D83CC}"/>
              </a:ext>
            </a:extLst>
          </p:cNvPr>
          <p:cNvSpPr txBox="1"/>
          <p:nvPr/>
        </p:nvSpPr>
        <p:spPr>
          <a:xfrm>
            <a:off x="4968534" y="996851"/>
            <a:ext cx="6948184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Fits best practice, free and open, in wide use</a:t>
            </a:r>
          </a:p>
          <a:p>
            <a:endParaRPr lang="en-US" sz="2400" dirty="0"/>
          </a:p>
          <a:p>
            <a:r>
              <a:rPr lang="en-US" sz="2400" b="1" dirty="0"/>
              <a:t>Most modern stats software </a:t>
            </a:r>
            <a:r>
              <a:rPr lang="en-US" sz="2400" dirty="0"/>
              <a:t>at present</a:t>
            </a:r>
          </a:p>
          <a:p>
            <a:endParaRPr lang="en-US" sz="2400" dirty="0"/>
          </a:p>
          <a:p>
            <a:r>
              <a:rPr lang="en-US" sz="2400" dirty="0"/>
              <a:t>Huge </a:t>
            </a:r>
            <a:r>
              <a:rPr lang="en-US" sz="2400" b="1" dirty="0"/>
              <a:t>popularity</a:t>
            </a:r>
            <a:r>
              <a:rPr lang="en-US" sz="2400" dirty="0"/>
              <a:t>, </a:t>
            </a:r>
            <a:r>
              <a:rPr lang="en-US" sz="2400" b="1" dirty="0"/>
              <a:t>community</a:t>
            </a:r>
          </a:p>
          <a:p>
            <a:endParaRPr lang="en-US" sz="2400" dirty="0"/>
          </a:p>
          <a:p>
            <a:r>
              <a:rPr lang="en-US" sz="2400" b="1" dirty="0"/>
              <a:t>Prevalent</a:t>
            </a:r>
            <a:r>
              <a:rPr lang="en-US" sz="2400" dirty="0"/>
              <a:t> even at BSc level in universities</a:t>
            </a:r>
          </a:p>
          <a:p>
            <a:endParaRPr lang="en-US" sz="2400" dirty="0"/>
          </a:p>
          <a:p>
            <a:r>
              <a:rPr lang="en-GB" sz="2400" dirty="0"/>
              <a:t>Confers </a:t>
            </a:r>
            <a:r>
              <a:rPr lang="en-GB" sz="2400" b="1" dirty="0">
                <a:highlight>
                  <a:srgbClr val="FFFF00"/>
                </a:highlight>
              </a:rPr>
              <a:t>employability advantage</a:t>
            </a:r>
            <a:r>
              <a:rPr lang="en-GB" sz="2400" b="1" dirty="0"/>
              <a:t>, transferrable skills</a:t>
            </a:r>
          </a:p>
          <a:p>
            <a:endParaRPr lang="en-GB" sz="2400" dirty="0"/>
          </a:p>
          <a:p>
            <a:r>
              <a:rPr lang="en-GB" sz="2400" b="1" dirty="0">
                <a:highlight>
                  <a:srgbClr val="FFFF00"/>
                </a:highlight>
              </a:rPr>
              <a:t>Professional development </a:t>
            </a:r>
            <a:r>
              <a:rPr lang="en-GB" sz="2400" dirty="0"/>
              <a:t>for staff</a:t>
            </a:r>
          </a:p>
          <a:p>
            <a:endParaRPr lang="en-GB" sz="2400" b="1" dirty="0"/>
          </a:p>
          <a:p>
            <a:r>
              <a:rPr lang="en-GB" sz="2400" b="1" dirty="0">
                <a:highlight>
                  <a:srgbClr val="FFFF00"/>
                </a:highlight>
              </a:rPr>
              <a:t>Easier to supervise </a:t>
            </a:r>
            <a:r>
              <a:rPr lang="en-GB" sz="2400" dirty="0"/>
              <a:t>(even if supervisor does not use R)</a:t>
            </a:r>
          </a:p>
          <a:p>
            <a:endParaRPr lang="en-GB" sz="2400" dirty="0"/>
          </a:p>
        </p:txBody>
      </p:sp>
      <p:pic>
        <p:nvPicPr>
          <p:cNvPr id="13314" name="Picture 2" descr="I'm kind of a big deal - Anchorman look at me - Meme Generator">
            <a:extLst>
              <a:ext uri="{FF2B5EF4-FFF2-40B4-BE49-F238E27FC236}">
                <a16:creationId xmlns:a16="http://schemas.microsoft.com/office/drawing/2014/main" id="{CDBF5B57-0A60-7F67-9981-9B0AD9766D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" y="1936749"/>
            <a:ext cx="4248150" cy="3607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14F5351-C95B-4265-8B93-F97B2279BE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" y="1680945"/>
            <a:ext cx="1436456" cy="1113055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1CE3813-353D-A68C-F367-11FEA44BE028}"/>
              </a:ext>
            </a:extLst>
          </p:cNvPr>
          <p:cNvSpPr txBox="1"/>
          <p:nvPr/>
        </p:nvSpPr>
        <p:spPr>
          <a:xfrm>
            <a:off x="624840" y="350520"/>
            <a:ext cx="24116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="1" dirty="0"/>
              <a:t>Advantages</a:t>
            </a:r>
          </a:p>
        </p:txBody>
      </p:sp>
    </p:spTree>
    <p:extLst>
      <p:ext uri="{BB962C8B-B14F-4D97-AF65-F5344CB8AC3E}">
        <p14:creationId xmlns:p14="http://schemas.microsoft.com/office/powerpoint/2010/main" val="25664256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Analytics Graph Logo Graphic by meisuseno · Creative Fabrica">
            <a:extLst>
              <a:ext uri="{FF2B5EF4-FFF2-40B4-BE49-F238E27FC236}">
                <a16:creationId xmlns:a16="http://schemas.microsoft.com/office/drawing/2014/main" id="{FE9FD4E5-C6A4-40F8-89EE-E463E6D4EB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6169" y="2154448"/>
            <a:ext cx="1010319" cy="777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Pie Chart Icon Vector Art, Icons, and Graphics for Free Download">
            <a:extLst>
              <a:ext uri="{FF2B5EF4-FFF2-40B4-BE49-F238E27FC236}">
                <a16:creationId xmlns:a16="http://schemas.microsoft.com/office/drawing/2014/main" id="{167A4B3B-B4BF-46F7-B879-D570280370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9218" y="2216561"/>
            <a:ext cx="653246" cy="653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5238A98-02A1-462A-80A8-F46492117D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995" y="2605828"/>
            <a:ext cx="894943" cy="832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E8AEA69-1A15-4C94-B9FD-4E47E1F47ED6}"/>
              </a:ext>
            </a:extLst>
          </p:cNvPr>
          <p:cNvSpPr txBox="1"/>
          <p:nvPr/>
        </p:nvSpPr>
        <p:spPr>
          <a:xfrm>
            <a:off x="725834" y="2115215"/>
            <a:ext cx="769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data 1</a:t>
            </a:r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E80B56-D34C-4BF5-BD69-F8DBE4A0DBCC}"/>
              </a:ext>
            </a:extLst>
          </p:cNvPr>
          <p:cNvSpPr txBox="1"/>
          <p:nvPr/>
        </p:nvSpPr>
        <p:spPr>
          <a:xfrm>
            <a:off x="557995" y="3501539"/>
            <a:ext cx="11362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start with </a:t>
            </a:r>
          </a:p>
          <a:p>
            <a:pPr algn="ctr"/>
            <a:r>
              <a:rPr lang="en-US"/>
              <a:t>data</a:t>
            </a:r>
            <a:endParaRPr lang="en-GB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3B601D6-88B8-423B-8E2C-FD73A851ACCB}"/>
              </a:ext>
            </a:extLst>
          </p:cNvPr>
          <p:cNvCxnSpPr/>
          <p:nvPr/>
        </p:nvCxnSpPr>
        <p:spPr>
          <a:xfrm>
            <a:off x="2048362" y="3084998"/>
            <a:ext cx="6166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2">
            <a:extLst>
              <a:ext uri="{FF2B5EF4-FFF2-40B4-BE49-F238E27FC236}">
                <a16:creationId xmlns:a16="http://schemas.microsoft.com/office/drawing/2014/main" id="{2F9880F8-D983-47C7-85C2-F8F75DEAB2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7277" y="2605828"/>
            <a:ext cx="894943" cy="832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417D875-7FFC-47A2-BF48-E7A8BF16D634}"/>
              </a:ext>
            </a:extLst>
          </p:cNvPr>
          <p:cNvSpPr txBox="1"/>
          <p:nvPr/>
        </p:nvSpPr>
        <p:spPr>
          <a:xfrm>
            <a:off x="3255116" y="2115215"/>
            <a:ext cx="769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data 2</a:t>
            </a:r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317CD88-D7DA-4A0B-8A4A-F236E56EA747}"/>
              </a:ext>
            </a:extLst>
          </p:cNvPr>
          <p:cNvSpPr txBox="1"/>
          <p:nvPr/>
        </p:nvSpPr>
        <p:spPr>
          <a:xfrm>
            <a:off x="3202217" y="3640038"/>
            <a:ext cx="875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fix data</a:t>
            </a:r>
            <a:endParaRPr lang="en-GB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4072C1D-45A3-4BFB-AE73-1CB77DDCE979}"/>
              </a:ext>
            </a:extLst>
          </p:cNvPr>
          <p:cNvCxnSpPr/>
          <p:nvPr/>
        </p:nvCxnSpPr>
        <p:spPr>
          <a:xfrm>
            <a:off x="4535743" y="3087098"/>
            <a:ext cx="6166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CB9B158-A03C-4C21-883B-0D4CB3FED2C0}"/>
              </a:ext>
            </a:extLst>
          </p:cNvPr>
          <p:cNvCxnSpPr/>
          <p:nvPr/>
        </p:nvCxnSpPr>
        <p:spPr>
          <a:xfrm>
            <a:off x="7026536" y="3158078"/>
            <a:ext cx="6166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SPSS Software | University Information Technology">
            <a:extLst>
              <a:ext uri="{FF2B5EF4-FFF2-40B4-BE49-F238E27FC236}">
                <a16:creationId xmlns:a16="http://schemas.microsoft.com/office/drawing/2014/main" id="{8F816D88-28A2-48D9-8B3F-DEEF7E5A16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653"/>
          <a:stretch/>
        </p:blipFill>
        <p:spPr bwMode="auto">
          <a:xfrm>
            <a:off x="5433263" y="2981865"/>
            <a:ext cx="1301459" cy="519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Plot Icon #336052 - Free Icons Library">
            <a:extLst>
              <a:ext uri="{FF2B5EF4-FFF2-40B4-BE49-F238E27FC236}">
                <a16:creationId xmlns:a16="http://schemas.microsoft.com/office/drawing/2014/main" id="{8ADA81A2-2A33-4972-83E9-CE63FD9FDE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3533" y="2216562"/>
            <a:ext cx="653245" cy="653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SPSS for the Classroom: Statistics and Graphs | Spss statistics, Graphing,  Statistics">
            <a:extLst>
              <a:ext uri="{FF2B5EF4-FFF2-40B4-BE49-F238E27FC236}">
                <a16:creationId xmlns:a16="http://schemas.microsoft.com/office/drawing/2014/main" id="{84151C94-2E97-465B-BBDA-9C250B25ED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3363" y="2908224"/>
            <a:ext cx="697513" cy="734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639E1AB-A6D6-49D4-BA41-228C05E2B934}"/>
              </a:ext>
            </a:extLst>
          </p:cNvPr>
          <p:cNvCxnSpPr/>
          <p:nvPr/>
        </p:nvCxnSpPr>
        <p:spPr>
          <a:xfrm>
            <a:off x="9584337" y="3158078"/>
            <a:ext cx="6166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8" name="Picture 14" descr="Microsoft Word logo and symbol, meaning, history, PNG">
            <a:extLst>
              <a:ext uri="{FF2B5EF4-FFF2-40B4-BE49-F238E27FC236}">
                <a16:creationId xmlns:a16="http://schemas.microsoft.com/office/drawing/2014/main" id="{C6A650D9-1F2A-4DCA-A0D1-1ECA67C58A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9535" y="2633684"/>
            <a:ext cx="1242582" cy="776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8C60C16A-36AA-47E6-8FBE-0D7CB1C5B290}"/>
              </a:ext>
            </a:extLst>
          </p:cNvPr>
          <p:cNvSpPr txBox="1"/>
          <p:nvPr/>
        </p:nvSpPr>
        <p:spPr>
          <a:xfrm>
            <a:off x="5334557" y="3640038"/>
            <a:ext cx="14988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stats software</a:t>
            </a:r>
            <a:endParaRPr lang="en-GB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C56C528-39C9-40F1-B3E6-074D8017EB9A}"/>
              </a:ext>
            </a:extLst>
          </p:cNvPr>
          <p:cNvSpPr txBox="1"/>
          <p:nvPr/>
        </p:nvSpPr>
        <p:spPr>
          <a:xfrm>
            <a:off x="7899315" y="3640038"/>
            <a:ext cx="1405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stats outputs</a:t>
            </a:r>
            <a:endParaRPr lang="en-GB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477B11B-CABC-4C38-8778-E18F4FC625AF}"/>
              </a:ext>
            </a:extLst>
          </p:cNvPr>
          <p:cNvSpPr txBox="1"/>
          <p:nvPr/>
        </p:nvSpPr>
        <p:spPr>
          <a:xfrm>
            <a:off x="10742258" y="3640038"/>
            <a:ext cx="777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report</a:t>
            </a:r>
            <a:endParaRPr lang="en-GB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F37C0228-9C12-4681-B719-2CEE623EEF79}"/>
              </a:ext>
            </a:extLst>
          </p:cNvPr>
          <p:cNvSpPr/>
          <p:nvPr/>
        </p:nvSpPr>
        <p:spPr>
          <a:xfrm>
            <a:off x="317265" y="1991401"/>
            <a:ext cx="1617732" cy="2271768"/>
          </a:xfrm>
          <a:custGeom>
            <a:avLst/>
            <a:gdLst>
              <a:gd name="connsiteX0" fmla="*/ 0 w 1617732"/>
              <a:gd name="connsiteY0" fmla="*/ 269627 h 2271768"/>
              <a:gd name="connsiteX1" fmla="*/ 269627 w 1617732"/>
              <a:gd name="connsiteY1" fmla="*/ 0 h 2271768"/>
              <a:gd name="connsiteX2" fmla="*/ 830436 w 1617732"/>
              <a:gd name="connsiteY2" fmla="*/ 0 h 2271768"/>
              <a:gd name="connsiteX3" fmla="*/ 1348105 w 1617732"/>
              <a:gd name="connsiteY3" fmla="*/ 0 h 2271768"/>
              <a:gd name="connsiteX4" fmla="*/ 1617732 w 1617732"/>
              <a:gd name="connsiteY4" fmla="*/ 269627 h 2271768"/>
              <a:gd name="connsiteX5" fmla="*/ 1617732 w 1617732"/>
              <a:gd name="connsiteY5" fmla="*/ 812481 h 2271768"/>
              <a:gd name="connsiteX6" fmla="*/ 1617732 w 1617732"/>
              <a:gd name="connsiteY6" fmla="*/ 1424636 h 2271768"/>
              <a:gd name="connsiteX7" fmla="*/ 1617732 w 1617732"/>
              <a:gd name="connsiteY7" fmla="*/ 2002141 h 2271768"/>
              <a:gd name="connsiteX8" fmla="*/ 1348105 w 1617732"/>
              <a:gd name="connsiteY8" fmla="*/ 2271768 h 2271768"/>
              <a:gd name="connsiteX9" fmla="*/ 830436 w 1617732"/>
              <a:gd name="connsiteY9" fmla="*/ 2271768 h 2271768"/>
              <a:gd name="connsiteX10" fmla="*/ 269627 w 1617732"/>
              <a:gd name="connsiteY10" fmla="*/ 2271768 h 2271768"/>
              <a:gd name="connsiteX11" fmla="*/ 0 w 1617732"/>
              <a:gd name="connsiteY11" fmla="*/ 2002141 h 2271768"/>
              <a:gd name="connsiteX12" fmla="*/ 0 w 1617732"/>
              <a:gd name="connsiteY12" fmla="*/ 1424636 h 2271768"/>
              <a:gd name="connsiteX13" fmla="*/ 0 w 1617732"/>
              <a:gd name="connsiteY13" fmla="*/ 881782 h 2271768"/>
              <a:gd name="connsiteX14" fmla="*/ 0 w 1617732"/>
              <a:gd name="connsiteY14" fmla="*/ 269627 h 2271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617732" h="2271768" extrusionOk="0">
                <a:moveTo>
                  <a:pt x="0" y="269627"/>
                </a:moveTo>
                <a:cubicBezTo>
                  <a:pt x="-20034" y="108359"/>
                  <a:pt x="117603" y="1168"/>
                  <a:pt x="269627" y="0"/>
                </a:cubicBezTo>
                <a:cubicBezTo>
                  <a:pt x="440363" y="-54770"/>
                  <a:pt x="709894" y="4989"/>
                  <a:pt x="830436" y="0"/>
                </a:cubicBezTo>
                <a:cubicBezTo>
                  <a:pt x="950978" y="-4989"/>
                  <a:pt x="1154529" y="20249"/>
                  <a:pt x="1348105" y="0"/>
                </a:cubicBezTo>
                <a:cubicBezTo>
                  <a:pt x="1474099" y="-12538"/>
                  <a:pt x="1625169" y="124270"/>
                  <a:pt x="1617732" y="269627"/>
                </a:cubicBezTo>
                <a:cubicBezTo>
                  <a:pt x="1644190" y="481137"/>
                  <a:pt x="1563868" y="575218"/>
                  <a:pt x="1617732" y="812481"/>
                </a:cubicBezTo>
                <a:cubicBezTo>
                  <a:pt x="1671596" y="1049744"/>
                  <a:pt x="1565359" y="1156528"/>
                  <a:pt x="1617732" y="1424636"/>
                </a:cubicBezTo>
                <a:cubicBezTo>
                  <a:pt x="1670105" y="1692744"/>
                  <a:pt x="1559193" y="1742332"/>
                  <a:pt x="1617732" y="2002141"/>
                </a:cubicBezTo>
                <a:cubicBezTo>
                  <a:pt x="1595551" y="2187745"/>
                  <a:pt x="1475114" y="2246365"/>
                  <a:pt x="1348105" y="2271768"/>
                </a:cubicBezTo>
                <a:cubicBezTo>
                  <a:pt x="1140910" y="2329062"/>
                  <a:pt x="982520" y="2253468"/>
                  <a:pt x="830436" y="2271768"/>
                </a:cubicBezTo>
                <a:cubicBezTo>
                  <a:pt x="678352" y="2290068"/>
                  <a:pt x="485473" y="2257452"/>
                  <a:pt x="269627" y="2271768"/>
                </a:cubicBezTo>
                <a:cubicBezTo>
                  <a:pt x="146397" y="2246391"/>
                  <a:pt x="32793" y="2129907"/>
                  <a:pt x="0" y="2002141"/>
                </a:cubicBezTo>
                <a:cubicBezTo>
                  <a:pt x="-33556" y="1750456"/>
                  <a:pt x="15301" y="1629142"/>
                  <a:pt x="0" y="1424636"/>
                </a:cubicBezTo>
                <a:cubicBezTo>
                  <a:pt x="-15301" y="1220130"/>
                  <a:pt x="44171" y="1071116"/>
                  <a:pt x="0" y="881782"/>
                </a:cubicBezTo>
                <a:cubicBezTo>
                  <a:pt x="-44171" y="692448"/>
                  <a:pt x="59455" y="480210"/>
                  <a:pt x="0" y="269627"/>
                </a:cubicBezTo>
                <a:close/>
              </a:path>
            </a:pathLst>
          </a:custGeom>
          <a:noFill/>
          <a:ln w="82550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82F7DD7F-8BE3-49F8-B5B5-2E17F4C51C9E}"/>
              </a:ext>
            </a:extLst>
          </p:cNvPr>
          <p:cNvSpPr/>
          <p:nvPr/>
        </p:nvSpPr>
        <p:spPr>
          <a:xfrm>
            <a:off x="2742735" y="1973678"/>
            <a:ext cx="1617732" cy="2271768"/>
          </a:xfrm>
          <a:custGeom>
            <a:avLst/>
            <a:gdLst>
              <a:gd name="connsiteX0" fmla="*/ 0 w 1617732"/>
              <a:gd name="connsiteY0" fmla="*/ 269627 h 2271768"/>
              <a:gd name="connsiteX1" fmla="*/ 269627 w 1617732"/>
              <a:gd name="connsiteY1" fmla="*/ 0 h 2271768"/>
              <a:gd name="connsiteX2" fmla="*/ 830436 w 1617732"/>
              <a:gd name="connsiteY2" fmla="*/ 0 h 2271768"/>
              <a:gd name="connsiteX3" fmla="*/ 1348105 w 1617732"/>
              <a:gd name="connsiteY3" fmla="*/ 0 h 2271768"/>
              <a:gd name="connsiteX4" fmla="*/ 1617732 w 1617732"/>
              <a:gd name="connsiteY4" fmla="*/ 269627 h 2271768"/>
              <a:gd name="connsiteX5" fmla="*/ 1617732 w 1617732"/>
              <a:gd name="connsiteY5" fmla="*/ 812481 h 2271768"/>
              <a:gd name="connsiteX6" fmla="*/ 1617732 w 1617732"/>
              <a:gd name="connsiteY6" fmla="*/ 1424636 h 2271768"/>
              <a:gd name="connsiteX7" fmla="*/ 1617732 w 1617732"/>
              <a:gd name="connsiteY7" fmla="*/ 2002141 h 2271768"/>
              <a:gd name="connsiteX8" fmla="*/ 1348105 w 1617732"/>
              <a:gd name="connsiteY8" fmla="*/ 2271768 h 2271768"/>
              <a:gd name="connsiteX9" fmla="*/ 830436 w 1617732"/>
              <a:gd name="connsiteY9" fmla="*/ 2271768 h 2271768"/>
              <a:gd name="connsiteX10" fmla="*/ 269627 w 1617732"/>
              <a:gd name="connsiteY10" fmla="*/ 2271768 h 2271768"/>
              <a:gd name="connsiteX11" fmla="*/ 0 w 1617732"/>
              <a:gd name="connsiteY11" fmla="*/ 2002141 h 2271768"/>
              <a:gd name="connsiteX12" fmla="*/ 0 w 1617732"/>
              <a:gd name="connsiteY12" fmla="*/ 1424636 h 2271768"/>
              <a:gd name="connsiteX13" fmla="*/ 0 w 1617732"/>
              <a:gd name="connsiteY13" fmla="*/ 881782 h 2271768"/>
              <a:gd name="connsiteX14" fmla="*/ 0 w 1617732"/>
              <a:gd name="connsiteY14" fmla="*/ 269627 h 2271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617732" h="2271768" extrusionOk="0">
                <a:moveTo>
                  <a:pt x="0" y="269627"/>
                </a:moveTo>
                <a:cubicBezTo>
                  <a:pt x="-20034" y="108359"/>
                  <a:pt x="117603" y="1168"/>
                  <a:pt x="269627" y="0"/>
                </a:cubicBezTo>
                <a:cubicBezTo>
                  <a:pt x="440363" y="-54770"/>
                  <a:pt x="709894" y="4989"/>
                  <a:pt x="830436" y="0"/>
                </a:cubicBezTo>
                <a:cubicBezTo>
                  <a:pt x="950978" y="-4989"/>
                  <a:pt x="1154529" y="20249"/>
                  <a:pt x="1348105" y="0"/>
                </a:cubicBezTo>
                <a:cubicBezTo>
                  <a:pt x="1474099" y="-12538"/>
                  <a:pt x="1625169" y="124270"/>
                  <a:pt x="1617732" y="269627"/>
                </a:cubicBezTo>
                <a:cubicBezTo>
                  <a:pt x="1644190" y="481137"/>
                  <a:pt x="1563868" y="575218"/>
                  <a:pt x="1617732" y="812481"/>
                </a:cubicBezTo>
                <a:cubicBezTo>
                  <a:pt x="1671596" y="1049744"/>
                  <a:pt x="1565359" y="1156528"/>
                  <a:pt x="1617732" y="1424636"/>
                </a:cubicBezTo>
                <a:cubicBezTo>
                  <a:pt x="1670105" y="1692744"/>
                  <a:pt x="1559193" y="1742332"/>
                  <a:pt x="1617732" y="2002141"/>
                </a:cubicBezTo>
                <a:cubicBezTo>
                  <a:pt x="1595551" y="2187745"/>
                  <a:pt x="1475114" y="2246365"/>
                  <a:pt x="1348105" y="2271768"/>
                </a:cubicBezTo>
                <a:cubicBezTo>
                  <a:pt x="1140910" y="2329062"/>
                  <a:pt x="982520" y="2253468"/>
                  <a:pt x="830436" y="2271768"/>
                </a:cubicBezTo>
                <a:cubicBezTo>
                  <a:pt x="678352" y="2290068"/>
                  <a:pt x="485473" y="2257452"/>
                  <a:pt x="269627" y="2271768"/>
                </a:cubicBezTo>
                <a:cubicBezTo>
                  <a:pt x="146397" y="2246391"/>
                  <a:pt x="32793" y="2129907"/>
                  <a:pt x="0" y="2002141"/>
                </a:cubicBezTo>
                <a:cubicBezTo>
                  <a:pt x="-33556" y="1750456"/>
                  <a:pt x="15301" y="1629142"/>
                  <a:pt x="0" y="1424636"/>
                </a:cubicBezTo>
                <a:cubicBezTo>
                  <a:pt x="-15301" y="1220130"/>
                  <a:pt x="44171" y="1071116"/>
                  <a:pt x="0" y="881782"/>
                </a:cubicBezTo>
                <a:cubicBezTo>
                  <a:pt x="-44171" y="692448"/>
                  <a:pt x="59455" y="480210"/>
                  <a:pt x="0" y="269627"/>
                </a:cubicBezTo>
                <a:close/>
              </a:path>
            </a:pathLst>
          </a:custGeom>
          <a:noFill/>
          <a:ln w="82550">
            <a:solidFill>
              <a:srgbClr val="FF0000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34FCE32B-21D4-4ABF-AC57-E06025CD7826}"/>
              </a:ext>
            </a:extLst>
          </p:cNvPr>
          <p:cNvSpPr/>
          <p:nvPr/>
        </p:nvSpPr>
        <p:spPr>
          <a:xfrm>
            <a:off x="10294213" y="2115215"/>
            <a:ext cx="1617732" cy="2271768"/>
          </a:xfrm>
          <a:custGeom>
            <a:avLst/>
            <a:gdLst>
              <a:gd name="connsiteX0" fmla="*/ 0 w 1617732"/>
              <a:gd name="connsiteY0" fmla="*/ 269627 h 2271768"/>
              <a:gd name="connsiteX1" fmla="*/ 269627 w 1617732"/>
              <a:gd name="connsiteY1" fmla="*/ 0 h 2271768"/>
              <a:gd name="connsiteX2" fmla="*/ 830436 w 1617732"/>
              <a:gd name="connsiteY2" fmla="*/ 0 h 2271768"/>
              <a:gd name="connsiteX3" fmla="*/ 1348105 w 1617732"/>
              <a:gd name="connsiteY3" fmla="*/ 0 h 2271768"/>
              <a:gd name="connsiteX4" fmla="*/ 1617732 w 1617732"/>
              <a:gd name="connsiteY4" fmla="*/ 269627 h 2271768"/>
              <a:gd name="connsiteX5" fmla="*/ 1617732 w 1617732"/>
              <a:gd name="connsiteY5" fmla="*/ 812481 h 2271768"/>
              <a:gd name="connsiteX6" fmla="*/ 1617732 w 1617732"/>
              <a:gd name="connsiteY6" fmla="*/ 1424636 h 2271768"/>
              <a:gd name="connsiteX7" fmla="*/ 1617732 w 1617732"/>
              <a:gd name="connsiteY7" fmla="*/ 2002141 h 2271768"/>
              <a:gd name="connsiteX8" fmla="*/ 1348105 w 1617732"/>
              <a:gd name="connsiteY8" fmla="*/ 2271768 h 2271768"/>
              <a:gd name="connsiteX9" fmla="*/ 830436 w 1617732"/>
              <a:gd name="connsiteY9" fmla="*/ 2271768 h 2271768"/>
              <a:gd name="connsiteX10" fmla="*/ 269627 w 1617732"/>
              <a:gd name="connsiteY10" fmla="*/ 2271768 h 2271768"/>
              <a:gd name="connsiteX11" fmla="*/ 0 w 1617732"/>
              <a:gd name="connsiteY11" fmla="*/ 2002141 h 2271768"/>
              <a:gd name="connsiteX12" fmla="*/ 0 w 1617732"/>
              <a:gd name="connsiteY12" fmla="*/ 1424636 h 2271768"/>
              <a:gd name="connsiteX13" fmla="*/ 0 w 1617732"/>
              <a:gd name="connsiteY13" fmla="*/ 881782 h 2271768"/>
              <a:gd name="connsiteX14" fmla="*/ 0 w 1617732"/>
              <a:gd name="connsiteY14" fmla="*/ 269627 h 2271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617732" h="2271768" extrusionOk="0">
                <a:moveTo>
                  <a:pt x="0" y="269627"/>
                </a:moveTo>
                <a:cubicBezTo>
                  <a:pt x="-20034" y="108359"/>
                  <a:pt x="117603" y="1168"/>
                  <a:pt x="269627" y="0"/>
                </a:cubicBezTo>
                <a:cubicBezTo>
                  <a:pt x="440363" y="-54770"/>
                  <a:pt x="709894" y="4989"/>
                  <a:pt x="830436" y="0"/>
                </a:cubicBezTo>
                <a:cubicBezTo>
                  <a:pt x="950978" y="-4989"/>
                  <a:pt x="1154529" y="20249"/>
                  <a:pt x="1348105" y="0"/>
                </a:cubicBezTo>
                <a:cubicBezTo>
                  <a:pt x="1474099" y="-12538"/>
                  <a:pt x="1625169" y="124270"/>
                  <a:pt x="1617732" y="269627"/>
                </a:cubicBezTo>
                <a:cubicBezTo>
                  <a:pt x="1644190" y="481137"/>
                  <a:pt x="1563868" y="575218"/>
                  <a:pt x="1617732" y="812481"/>
                </a:cubicBezTo>
                <a:cubicBezTo>
                  <a:pt x="1671596" y="1049744"/>
                  <a:pt x="1565359" y="1156528"/>
                  <a:pt x="1617732" y="1424636"/>
                </a:cubicBezTo>
                <a:cubicBezTo>
                  <a:pt x="1670105" y="1692744"/>
                  <a:pt x="1559193" y="1742332"/>
                  <a:pt x="1617732" y="2002141"/>
                </a:cubicBezTo>
                <a:cubicBezTo>
                  <a:pt x="1595551" y="2187745"/>
                  <a:pt x="1475114" y="2246365"/>
                  <a:pt x="1348105" y="2271768"/>
                </a:cubicBezTo>
                <a:cubicBezTo>
                  <a:pt x="1140910" y="2329062"/>
                  <a:pt x="982520" y="2253468"/>
                  <a:pt x="830436" y="2271768"/>
                </a:cubicBezTo>
                <a:cubicBezTo>
                  <a:pt x="678352" y="2290068"/>
                  <a:pt x="485473" y="2257452"/>
                  <a:pt x="269627" y="2271768"/>
                </a:cubicBezTo>
                <a:cubicBezTo>
                  <a:pt x="146397" y="2246391"/>
                  <a:pt x="32793" y="2129907"/>
                  <a:pt x="0" y="2002141"/>
                </a:cubicBezTo>
                <a:cubicBezTo>
                  <a:pt x="-33556" y="1750456"/>
                  <a:pt x="15301" y="1629142"/>
                  <a:pt x="0" y="1424636"/>
                </a:cubicBezTo>
                <a:cubicBezTo>
                  <a:pt x="-15301" y="1220130"/>
                  <a:pt x="44171" y="1071116"/>
                  <a:pt x="0" y="881782"/>
                </a:cubicBezTo>
                <a:cubicBezTo>
                  <a:pt x="-44171" y="692448"/>
                  <a:pt x="59455" y="480210"/>
                  <a:pt x="0" y="269627"/>
                </a:cubicBezTo>
                <a:close/>
              </a:path>
            </a:pathLst>
          </a:custGeom>
          <a:noFill/>
          <a:ln w="82550">
            <a:solidFill>
              <a:srgbClr val="FFC0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4FD8BF32-859D-4136-88A8-5B0B53F3F37A}"/>
              </a:ext>
            </a:extLst>
          </p:cNvPr>
          <p:cNvSpPr/>
          <p:nvPr/>
        </p:nvSpPr>
        <p:spPr>
          <a:xfrm>
            <a:off x="7713533" y="2058740"/>
            <a:ext cx="1798880" cy="2271768"/>
          </a:xfrm>
          <a:custGeom>
            <a:avLst/>
            <a:gdLst>
              <a:gd name="connsiteX0" fmla="*/ 0 w 1798880"/>
              <a:gd name="connsiteY0" fmla="*/ 299819 h 2271768"/>
              <a:gd name="connsiteX1" fmla="*/ 299819 w 1798880"/>
              <a:gd name="connsiteY1" fmla="*/ 0 h 2271768"/>
              <a:gd name="connsiteX2" fmla="*/ 923425 w 1798880"/>
              <a:gd name="connsiteY2" fmla="*/ 0 h 2271768"/>
              <a:gd name="connsiteX3" fmla="*/ 1499061 w 1798880"/>
              <a:gd name="connsiteY3" fmla="*/ 0 h 2271768"/>
              <a:gd name="connsiteX4" fmla="*/ 1798880 w 1798880"/>
              <a:gd name="connsiteY4" fmla="*/ 299819 h 2271768"/>
              <a:gd name="connsiteX5" fmla="*/ 1798880 w 1798880"/>
              <a:gd name="connsiteY5" fmla="*/ 823753 h 2271768"/>
              <a:gd name="connsiteX6" fmla="*/ 1798880 w 1798880"/>
              <a:gd name="connsiteY6" fmla="*/ 1414572 h 2271768"/>
              <a:gd name="connsiteX7" fmla="*/ 1798880 w 1798880"/>
              <a:gd name="connsiteY7" fmla="*/ 1971949 h 2271768"/>
              <a:gd name="connsiteX8" fmla="*/ 1499061 w 1798880"/>
              <a:gd name="connsiteY8" fmla="*/ 2271768 h 2271768"/>
              <a:gd name="connsiteX9" fmla="*/ 923425 w 1798880"/>
              <a:gd name="connsiteY9" fmla="*/ 2271768 h 2271768"/>
              <a:gd name="connsiteX10" fmla="*/ 299819 w 1798880"/>
              <a:gd name="connsiteY10" fmla="*/ 2271768 h 2271768"/>
              <a:gd name="connsiteX11" fmla="*/ 0 w 1798880"/>
              <a:gd name="connsiteY11" fmla="*/ 1971949 h 2271768"/>
              <a:gd name="connsiteX12" fmla="*/ 0 w 1798880"/>
              <a:gd name="connsiteY12" fmla="*/ 1414572 h 2271768"/>
              <a:gd name="connsiteX13" fmla="*/ 0 w 1798880"/>
              <a:gd name="connsiteY13" fmla="*/ 890638 h 2271768"/>
              <a:gd name="connsiteX14" fmla="*/ 0 w 1798880"/>
              <a:gd name="connsiteY14" fmla="*/ 299819 h 2271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798880" h="2271768" extrusionOk="0">
                <a:moveTo>
                  <a:pt x="0" y="299819"/>
                </a:moveTo>
                <a:cubicBezTo>
                  <a:pt x="-6608" y="130158"/>
                  <a:pt x="98626" y="13364"/>
                  <a:pt x="299819" y="0"/>
                </a:cubicBezTo>
                <a:cubicBezTo>
                  <a:pt x="570617" y="-31222"/>
                  <a:pt x="719539" y="64097"/>
                  <a:pt x="923425" y="0"/>
                </a:cubicBezTo>
                <a:cubicBezTo>
                  <a:pt x="1127311" y="-64097"/>
                  <a:pt x="1223568" y="49233"/>
                  <a:pt x="1499061" y="0"/>
                </a:cubicBezTo>
                <a:cubicBezTo>
                  <a:pt x="1622495" y="-23062"/>
                  <a:pt x="1808449" y="138806"/>
                  <a:pt x="1798880" y="299819"/>
                </a:cubicBezTo>
                <a:cubicBezTo>
                  <a:pt x="1802525" y="529022"/>
                  <a:pt x="1743198" y="617127"/>
                  <a:pt x="1798880" y="823753"/>
                </a:cubicBezTo>
                <a:cubicBezTo>
                  <a:pt x="1854562" y="1030379"/>
                  <a:pt x="1740342" y="1139386"/>
                  <a:pt x="1798880" y="1414572"/>
                </a:cubicBezTo>
                <a:cubicBezTo>
                  <a:pt x="1857418" y="1689758"/>
                  <a:pt x="1739099" y="1849961"/>
                  <a:pt x="1798880" y="1971949"/>
                </a:cubicBezTo>
                <a:cubicBezTo>
                  <a:pt x="1784204" y="2161811"/>
                  <a:pt x="1637521" y="2240307"/>
                  <a:pt x="1499061" y="2271768"/>
                </a:cubicBezTo>
                <a:cubicBezTo>
                  <a:pt x="1371110" y="2299695"/>
                  <a:pt x="1200054" y="2245326"/>
                  <a:pt x="923425" y="2271768"/>
                </a:cubicBezTo>
                <a:cubicBezTo>
                  <a:pt x="646796" y="2298210"/>
                  <a:pt x="611144" y="2206544"/>
                  <a:pt x="299819" y="2271768"/>
                </a:cubicBezTo>
                <a:cubicBezTo>
                  <a:pt x="163072" y="2243271"/>
                  <a:pt x="3839" y="2135059"/>
                  <a:pt x="0" y="1971949"/>
                </a:cubicBezTo>
                <a:cubicBezTo>
                  <a:pt x="-52785" y="1734642"/>
                  <a:pt x="22861" y="1544578"/>
                  <a:pt x="0" y="1414572"/>
                </a:cubicBezTo>
                <a:cubicBezTo>
                  <a:pt x="-22861" y="1284566"/>
                  <a:pt x="20014" y="1075176"/>
                  <a:pt x="0" y="890638"/>
                </a:cubicBezTo>
                <a:cubicBezTo>
                  <a:pt x="-20014" y="706100"/>
                  <a:pt x="45096" y="582839"/>
                  <a:pt x="0" y="299819"/>
                </a:cubicBezTo>
                <a:close/>
              </a:path>
            </a:pathLst>
          </a:custGeom>
          <a:noFill/>
          <a:ln w="82550">
            <a:solidFill>
              <a:srgbClr val="00B0F0"/>
            </a:solidFill>
            <a:prstDash val="sysDot"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4EA39DCD-9657-4EE0-81CB-02EE31939ACE}"/>
              </a:ext>
            </a:extLst>
          </p:cNvPr>
          <p:cNvSpPr/>
          <p:nvPr/>
        </p:nvSpPr>
        <p:spPr>
          <a:xfrm>
            <a:off x="5287134" y="2058740"/>
            <a:ext cx="1617732" cy="2271768"/>
          </a:xfrm>
          <a:custGeom>
            <a:avLst/>
            <a:gdLst>
              <a:gd name="connsiteX0" fmla="*/ 0 w 1617732"/>
              <a:gd name="connsiteY0" fmla="*/ 269627 h 2271768"/>
              <a:gd name="connsiteX1" fmla="*/ 269627 w 1617732"/>
              <a:gd name="connsiteY1" fmla="*/ 0 h 2271768"/>
              <a:gd name="connsiteX2" fmla="*/ 830436 w 1617732"/>
              <a:gd name="connsiteY2" fmla="*/ 0 h 2271768"/>
              <a:gd name="connsiteX3" fmla="*/ 1348105 w 1617732"/>
              <a:gd name="connsiteY3" fmla="*/ 0 h 2271768"/>
              <a:gd name="connsiteX4" fmla="*/ 1617732 w 1617732"/>
              <a:gd name="connsiteY4" fmla="*/ 269627 h 2271768"/>
              <a:gd name="connsiteX5" fmla="*/ 1617732 w 1617732"/>
              <a:gd name="connsiteY5" fmla="*/ 812481 h 2271768"/>
              <a:gd name="connsiteX6" fmla="*/ 1617732 w 1617732"/>
              <a:gd name="connsiteY6" fmla="*/ 1424636 h 2271768"/>
              <a:gd name="connsiteX7" fmla="*/ 1617732 w 1617732"/>
              <a:gd name="connsiteY7" fmla="*/ 2002141 h 2271768"/>
              <a:gd name="connsiteX8" fmla="*/ 1348105 w 1617732"/>
              <a:gd name="connsiteY8" fmla="*/ 2271768 h 2271768"/>
              <a:gd name="connsiteX9" fmla="*/ 830436 w 1617732"/>
              <a:gd name="connsiteY9" fmla="*/ 2271768 h 2271768"/>
              <a:gd name="connsiteX10" fmla="*/ 269627 w 1617732"/>
              <a:gd name="connsiteY10" fmla="*/ 2271768 h 2271768"/>
              <a:gd name="connsiteX11" fmla="*/ 0 w 1617732"/>
              <a:gd name="connsiteY11" fmla="*/ 2002141 h 2271768"/>
              <a:gd name="connsiteX12" fmla="*/ 0 w 1617732"/>
              <a:gd name="connsiteY12" fmla="*/ 1424636 h 2271768"/>
              <a:gd name="connsiteX13" fmla="*/ 0 w 1617732"/>
              <a:gd name="connsiteY13" fmla="*/ 881782 h 2271768"/>
              <a:gd name="connsiteX14" fmla="*/ 0 w 1617732"/>
              <a:gd name="connsiteY14" fmla="*/ 269627 h 2271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617732" h="2271768" extrusionOk="0">
                <a:moveTo>
                  <a:pt x="0" y="269627"/>
                </a:moveTo>
                <a:cubicBezTo>
                  <a:pt x="-20034" y="108359"/>
                  <a:pt x="117603" y="1168"/>
                  <a:pt x="269627" y="0"/>
                </a:cubicBezTo>
                <a:cubicBezTo>
                  <a:pt x="440363" y="-54770"/>
                  <a:pt x="709894" y="4989"/>
                  <a:pt x="830436" y="0"/>
                </a:cubicBezTo>
                <a:cubicBezTo>
                  <a:pt x="950978" y="-4989"/>
                  <a:pt x="1154529" y="20249"/>
                  <a:pt x="1348105" y="0"/>
                </a:cubicBezTo>
                <a:cubicBezTo>
                  <a:pt x="1474099" y="-12538"/>
                  <a:pt x="1625169" y="124270"/>
                  <a:pt x="1617732" y="269627"/>
                </a:cubicBezTo>
                <a:cubicBezTo>
                  <a:pt x="1644190" y="481137"/>
                  <a:pt x="1563868" y="575218"/>
                  <a:pt x="1617732" y="812481"/>
                </a:cubicBezTo>
                <a:cubicBezTo>
                  <a:pt x="1671596" y="1049744"/>
                  <a:pt x="1565359" y="1156528"/>
                  <a:pt x="1617732" y="1424636"/>
                </a:cubicBezTo>
                <a:cubicBezTo>
                  <a:pt x="1670105" y="1692744"/>
                  <a:pt x="1559193" y="1742332"/>
                  <a:pt x="1617732" y="2002141"/>
                </a:cubicBezTo>
                <a:cubicBezTo>
                  <a:pt x="1595551" y="2187745"/>
                  <a:pt x="1475114" y="2246365"/>
                  <a:pt x="1348105" y="2271768"/>
                </a:cubicBezTo>
                <a:cubicBezTo>
                  <a:pt x="1140910" y="2329062"/>
                  <a:pt x="982520" y="2253468"/>
                  <a:pt x="830436" y="2271768"/>
                </a:cubicBezTo>
                <a:cubicBezTo>
                  <a:pt x="678352" y="2290068"/>
                  <a:pt x="485473" y="2257452"/>
                  <a:pt x="269627" y="2271768"/>
                </a:cubicBezTo>
                <a:cubicBezTo>
                  <a:pt x="146397" y="2246391"/>
                  <a:pt x="32793" y="2129907"/>
                  <a:pt x="0" y="2002141"/>
                </a:cubicBezTo>
                <a:cubicBezTo>
                  <a:pt x="-33556" y="1750456"/>
                  <a:pt x="15301" y="1629142"/>
                  <a:pt x="0" y="1424636"/>
                </a:cubicBezTo>
                <a:cubicBezTo>
                  <a:pt x="-15301" y="1220130"/>
                  <a:pt x="44171" y="1071116"/>
                  <a:pt x="0" y="881782"/>
                </a:cubicBezTo>
                <a:cubicBezTo>
                  <a:pt x="-44171" y="692448"/>
                  <a:pt x="59455" y="480210"/>
                  <a:pt x="0" y="269627"/>
                </a:cubicBezTo>
                <a:close/>
              </a:path>
            </a:pathLst>
          </a:custGeom>
          <a:noFill/>
          <a:ln w="82550">
            <a:solidFill>
              <a:srgbClr val="00B0F0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08C3227-10F6-45D2-8C9D-4F4991BB3D84}"/>
              </a:ext>
            </a:extLst>
          </p:cNvPr>
          <p:cNvSpPr txBox="1"/>
          <p:nvPr/>
        </p:nvSpPr>
        <p:spPr>
          <a:xfrm>
            <a:off x="2836902" y="282189"/>
            <a:ext cx="651819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Non-reproducible workflow</a:t>
            </a:r>
            <a:endParaRPr lang="en-GB" sz="4400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08E555D1-9E72-4144-B5BD-C4BD8861F2F0}"/>
              </a:ext>
            </a:extLst>
          </p:cNvPr>
          <p:cNvSpPr/>
          <p:nvPr/>
        </p:nvSpPr>
        <p:spPr>
          <a:xfrm>
            <a:off x="6216708" y="4480284"/>
            <a:ext cx="5303520" cy="1099035"/>
          </a:xfrm>
          <a:custGeom>
            <a:avLst/>
            <a:gdLst>
              <a:gd name="connsiteX0" fmla="*/ 2656572 w 2656572"/>
              <a:gd name="connsiteY0" fmla="*/ 48126 h 664143"/>
              <a:gd name="connsiteX1" fmla="*/ 2589196 w 2656572"/>
              <a:gd name="connsiteY1" fmla="*/ 163629 h 664143"/>
              <a:gd name="connsiteX2" fmla="*/ 2367815 w 2656572"/>
              <a:gd name="connsiteY2" fmla="*/ 346509 h 664143"/>
              <a:gd name="connsiteX3" fmla="*/ 2204185 w 2656572"/>
              <a:gd name="connsiteY3" fmla="*/ 442762 h 664143"/>
              <a:gd name="connsiteX4" fmla="*/ 1982804 w 2656572"/>
              <a:gd name="connsiteY4" fmla="*/ 558265 h 664143"/>
              <a:gd name="connsiteX5" fmla="*/ 1896177 w 2656572"/>
              <a:gd name="connsiteY5" fmla="*/ 596766 h 664143"/>
              <a:gd name="connsiteX6" fmla="*/ 1732547 w 2656572"/>
              <a:gd name="connsiteY6" fmla="*/ 654518 h 664143"/>
              <a:gd name="connsiteX7" fmla="*/ 1645920 w 2656572"/>
              <a:gd name="connsiteY7" fmla="*/ 664143 h 664143"/>
              <a:gd name="connsiteX8" fmla="*/ 943276 w 2656572"/>
              <a:gd name="connsiteY8" fmla="*/ 654518 h 664143"/>
              <a:gd name="connsiteX9" fmla="*/ 837398 w 2656572"/>
              <a:gd name="connsiteY9" fmla="*/ 635267 h 664143"/>
              <a:gd name="connsiteX10" fmla="*/ 760396 w 2656572"/>
              <a:gd name="connsiteY10" fmla="*/ 625642 h 664143"/>
              <a:gd name="connsiteX11" fmla="*/ 596766 w 2656572"/>
              <a:gd name="connsiteY11" fmla="*/ 606391 h 664143"/>
              <a:gd name="connsiteX12" fmla="*/ 548640 w 2656572"/>
              <a:gd name="connsiteY12" fmla="*/ 596766 h 664143"/>
              <a:gd name="connsiteX13" fmla="*/ 423511 w 2656572"/>
              <a:gd name="connsiteY13" fmla="*/ 577516 h 664143"/>
              <a:gd name="connsiteX14" fmla="*/ 365760 w 2656572"/>
              <a:gd name="connsiteY14" fmla="*/ 558265 h 664143"/>
              <a:gd name="connsiteX15" fmla="*/ 298383 w 2656572"/>
              <a:gd name="connsiteY15" fmla="*/ 519764 h 664143"/>
              <a:gd name="connsiteX16" fmla="*/ 259882 w 2656572"/>
              <a:gd name="connsiteY16" fmla="*/ 500513 h 664143"/>
              <a:gd name="connsiteX17" fmla="*/ 231006 w 2656572"/>
              <a:gd name="connsiteY17" fmla="*/ 481263 h 664143"/>
              <a:gd name="connsiteX18" fmla="*/ 173255 w 2656572"/>
              <a:gd name="connsiteY18" fmla="*/ 452387 h 664143"/>
              <a:gd name="connsiteX19" fmla="*/ 144379 w 2656572"/>
              <a:gd name="connsiteY19" fmla="*/ 404261 h 664143"/>
              <a:gd name="connsiteX20" fmla="*/ 105878 w 2656572"/>
              <a:gd name="connsiteY20" fmla="*/ 394636 h 664143"/>
              <a:gd name="connsiteX21" fmla="*/ 86627 w 2656572"/>
              <a:gd name="connsiteY21" fmla="*/ 346509 h 664143"/>
              <a:gd name="connsiteX22" fmla="*/ 57751 w 2656572"/>
              <a:gd name="connsiteY22" fmla="*/ 317633 h 664143"/>
              <a:gd name="connsiteX23" fmla="*/ 48126 w 2656572"/>
              <a:gd name="connsiteY23" fmla="*/ 288758 h 664143"/>
              <a:gd name="connsiteX24" fmla="*/ 28876 w 2656572"/>
              <a:gd name="connsiteY24" fmla="*/ 240631 h 664143"/>
              <a:gd name="connsiteX25" fmla="*/ 19250 w 2656572"/>
              <a:gd name="connsiteY25" fmla="*/ 192505 h 664143"/>
              <a:gd name="connsiteX26" fmla="*/ 0 w 2656572"/>
              <a:gd name="connsiteY26" fmla="*/ 0 h 664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2656572" h="664143">
                <a:moveTo>
                  <a:pt x="2656572" y="48126"/>
                </a:moveTo>
                <a:cubicBezTo>
                  <a:pt x="2634113" y="86627"/>
                  <a:pt x="2622879" y="134437"/>
                  <a:pt x="2589196" y="163629"/>
                </a:cubicBezTo>
                <a:cubicBezTo>
                  <a:pt x="2543817" y="202958"/>
                  <a:pt x="2433676" y="304358"/>
                  <a:pt x="2367815" y="346509"/>
                </a:cubicBezTo>
                <a:cubicBezTo>
                  <a:pt x="2314516" y="380620"/>
                  <a:pt x="2255678" y="405981"/>
                  <a:pt x="2204185" y="442762"/>
                </a:cubicBezTo>
                <a:cubicBezTo>
                  <a:pt x="2090407" y="524031"/>
                  <a:pt x="2163728" y="478658"/>
                  <a:pt x="1982804" y="558265"/>
                </a:cubicBezTo>
                <a:lnTo>
                  <a:pt x="1896177" y="596766"/>
                </a:lnTo>
                <a:cubicBezTo>
                  <a:pt x="1836281" y="622971"/>
                  <a:pt x="1799741" y="640372"/>
                  <a:pt x="1732547" y="654518"/>
                </a:cubicBezTo>
                <a:cubicBezTo>
                  <a:pt x="1704117" y="660503"/>
                  <a:pt x="1674796" y="660935"/>
                  <a:pt x="1645920" y="664143"/>
                </a:cubicBezTo>
                <a:cubicBezTo>
                  <a:pt x="1411705" y="660935"/>
                  <a:pt x="1177363" y="662878"/>
                  <a:pt x="943276" y="654518"/>
                </a:cubicBezTo>
                <a:cubicBezTo>
                  <a:pt x="907428" y="653238"/>
                  <a:pt x="872830" y="640862"/>
                  <a:pt x="837398" y="635267"/>
                </a:cubicBezTo>
                <a:cubicBezTo>
                  <a:pt x="811847" y="631233"/>
                  <a:pt x="786086" y="628664"/>
                  <a:pt x="760396" y="625642"/>
                </a:cubicBezTo>
                <a:cubicBezTo>
                  <a:pt x="722465" y="621180"/>
                  <a:pt x="636352" y="612481"/>
                  <a:pt x="596766" y="606391"/>
                </a:cubicBezTo>
                <a:cubicBezTo>
                  <a:pt x="580597" y="603903"/>
                  <a:pt x="564736" y="599692"/>
                  <a:pt x="548640" y="596766"/>
                </a:cubicBezTo>
                <a:cubicBezTo>
                  <a:pt x="499673" y="587863"/>
                  <a:pt x="473981" y="584726"/>
                  <a:pt x="423511" y="577516"/>
                </a:cubicBezTo>
                <a:cubicBezTo>
                  <a:pt x="404261" y="571099"/>
                  <a:pt x="384184" y="566768"/>
                  <a:pt x="365760" y="558265"/>
                </a:cubicBezTo>
                <a:cubicBezTo>
                  <a:pt x="342274" y="547425"/>
                  <a:pt x="321092" y="532151"/>
                  <a:pt x="298383" y="519764"/>
                </a:cubicBezTo>
                <a:cubicBezTo>
                  <a:pt x="285786" y="512893"/>
                  <a:pt x="272340" y="507632"/>
                  <a:pt x="259882" y="500513"/>
                </a:cubicBezTo>
                <a:cubicBezTo>
                  <a:pt x="249838" y="494774"/>
                  <a:pt x="241118" y="486881"/>
                  <a:pt x="231006" y="481263"/>
                </a:cubicBezTo>
                <a:cubicBezTo>
                  <a:pt x="212192" y="470811"/>
                  <a:pt x="192505" y="462012"/>
                  <a:pt x="173255" y="452387"/>
                </a:cubicBezTo>
                <a:cubicBezTo>
                  <a:pt x="163630" y="436345"/>
                  <a:pt x="158583" y="416436"/>
                  <a:pt x="144379" y="404261"/>
                </a:cubicBezTo>
                <a:cubicBezTo>
                  <a:pt x="134335" y="395652"/>
                  <a:pt x="115232" y="403990"/>
                  <a:pt x="105878" y="394636"/>
                </a:cubicBezTo>
                <a:cubicBezTo>
                  <a:pt x="93661" y="382419"/>
                  <a:pt x="95784" y="361161"/>
                  <a:pt x="86627" y="346509"/>
                </a:cubicBezTo>
                <a:cubicBezTo>
                  <a:pt x="79412" y="334966"/>
                  <a:pt x="67376" y="327258"/>
                  <a:pt x="57751" y="317633"/>
                </a:cubicBezTo>
                <a:cubicBezTo>
                  <a:pt x="54543" y="308008"/>
                  <a:pt x="51688" y="298258"/>
                  <a:pt x="48126" y="288758"/>
                </a:cubicBezTo>
                <a:cubicBezTo>
                  <a:pt x="42059" y="272580"/>
                  <a:pt x="33841" y="257180"/>
                  <a:pt x="28876" y="240631"/>
                </a:cubicBezTo>
                <a:cubicBezTo>
                  <a:pt x="24175" y="224961"/>
                  <a:pt x="22459" y="208547"/>
                  <a:pt x="19250" y="192505"/>
                </a:cubicBezTo>
                <a:cubicBezTo>
                  <a:pt x="9227" y="12087"/>
                  <a:pt x="35492" y="70984"/>
                  <a:pt x="0" y="0"/>
                </a:cubicBezTo>
              </a:path>
            </a:pathLst>
          </a:custGeom>
          <a:noFill/>
          <a:ln w="66675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59F8CDFA-A02D-47D1-9305-4E2ED68CF04B}"/>
              </a:ext>
            </a:extLst>
          </p:cNvPr>
          <p:cNvSpPr/>
          <p:nvPr/>
        </p:nvSpPr>
        <p:spPr>
          <a:xfrm rot="10800000">
            <a:off x="5990626" y="1234039"/>
            <a:ext cx="5282986" cy="642913"/>
          </a:xfrm>
          <a:custGeom>
            <a:avLst/>
            <a:gdLst>
              <a:gd name="connsiteX0" fmla="*/ 2656572 w 2656572"/>
              <a:gd name="connsiteY0" fmla="*/ 48126 h 664143"/>
              <a:gd name="connsiteX1" fmla="*/ 2589196 w 2656572"/>
              <a:gd name="connsiteY1" fmla="*/ 163629 h 664143"/>
              <a:gd name="connsiteX2" fmla="*/ 2367815 w 2656572"/>
              <a:gd name="connsiteY2" fmla="*/ 346509 h 664143"/>
              <a:gd name="connsiteX3" fmla="*/ 2204185 w 2656572"/>
              <a:gd name="connsiteY3" fmla="*/ 442762 h 664143"/>
              <a:gd name="connsiteX4" fmla="*/ 1982804 w 2656572"/>
              <a:gd name="connsiteY4" fmla="*/ 558265 h 664143"/>
              <a:gd name="connsiteX5" fmla="*/ 1896177 w 2656572"/>
              <a:gd name="connsiteY5" fmla="*/ 596766 h 664143"/>
              <a:gd name="connsiteX6" fmla="*/ 1732547 w 2656572"/>
              <a:gd name="connsiteY6" fmla="*/ 654518 h 664143"/>
              <a:gd name="connsiteX7" fmla="*/ 1645920 w 2656572"/>
              <a:gd name="connsiteY7" fmla="*/ 664143 h 664143"/>
              <a:gd name="connsiteX8" fmla="*/ 943276 w 2656572"/>
              <a:gd name="connsiteY8" fmla="*/ 654518 h 664143"/>
              <a:gd name="connsiteX9" fmla="*/ 837398 w 2656572"/>
              <a:gd name="connsiteY9" fmla="*/ 635267 h 664143"/>
              <a:gd name="connsiteX10" fmla="*/ 760396 w 2656572"/>
              <a:gd name="connsiteY10" fmla="*/ 625642 h 664143"/>
              <a:gd name="connsiteX11" fmla="*/ 596766 w 2656572"/>
              <a:gd name="connsiteY11" fmla="*/ 606391 h 664143"/>
              <a:gd name="connsiteX12" fmla="*/ 548640 w 2656572"/>
              <a:gd name="connsiteY12" fmla="*/ 596766 h 664143"/>
              <a:gd name="connsiteX13" fmla="*/ 423511 w 2656572"/>
              <a:gd name="connsiteY13" fmla="*/ 577516 h 664143"/>
              <a:gd name="connsiteX14" fmla="*/ 365760 w 2656572"/>
              <a:gd name="connsiteY14" fmla="*/ 558265 h 664143"/>
              <a:gd name="connsiteX15" fmla="*/ 298383 w 2656572"/>
              <a:gd name="connsiteY15" fmla="*/ 519764 h 664143"/>
              <a:gd name="connsiteX16" fmla="*/ 259882 w 2656572"/>
              <a:gd name="connsiteY16" fmla="*/ 500513 h 664143"/>
              <a:gd name="connsiteX17" fmla="*/ 231006 w 2656572"/>
              <a:gd name="connsiteY17" fmla="*/ 481263 h 664143"/>
              <a:gd name="connsiteX18" fmla="*/ 173255 w 2656572"/>
              <a:gd name="connsiteY18" fmla="*/ 452387 h 664143"/>
              <a:gd name="connsiteX19" fmla="*/ 144379 w 2656572"/>
              <a:gd name="connsiteY19" fmla="*/ 404261 h 664143"/>
              <a:gd name="connsiteX20" fmla="*/ 105878 w 2656572"/>
              <a:gd name="connsiteY20" fmla="*/ 394636 h 664143"/>
              <a:gd name="connsiteX21" fmla="*/ 86627 w 2656572"/>
              <a:gd name="connsiteY21" fmla="*/ 346509 h 664143"/>
              <a:gd name="connsiteX22" fmla="*/ 57751 w 2656572"/>
              <a:gd name="connsiteY22" fmla="*/ 317633 h 664143"/>
              <a:gd name="connsiteX23" fmla="*/ 48126 w 2656572"/>
              <a:gd name="connsiteY23" fmla="*/ 288758 h 664143"/>
              <a:gd name="connsiteX24" fmla="*/ 28876 w 2656572"/>
              <a:gd name="connsiteY24" fmla="*/ 240631 h 664143"/>
              <a:gd name="connsiteX25" fmla="*/ 19250 w 2656572"/>
              <a:gd name="connsiteY25" fmla="*/ 192505 h 664143"/>
              <a:gd name="connsiteX26" fmla="*/ 0 w 2656572"/>
              <a:gd name="connsiteY26" fmla="*/ 0 h 664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2656572" h="664143">
                <a:moveTo>
                  <a:pt x="2656572" y="48126"/>
                </a:moveTo>
                <a:cubicBezTo>
                  <a:pt x="2634113" y="86627"/>
                  <a:pt x="2622879" y="134437"/>
                  <a:pt x="2589196" y="163629"/>
                </a:cubicBezTo>
                <a:cubicBezTo>
                  <a:pt x="2543817" y="202958"/>
                  <a:pt x="2433676" y="304358"/>
                  <a:pt x="2367815" y="346509"/>
                </a:cubicBezTo>
                <a:cubicBezTo>
                  <a:pt x="2314516" y="380620"/>
                  <a:pt x="2255678" y="405981"/>
                  <a:pt x="2204185" y="442762"/>
                </a:cubicBezTo>
                <a:cubicBezTo>
                  <a:pt x="2090407" y="524031"/>
                  <a:pt x="2163728" y="478658"/>
                  <a:pt x="1982804" y="558265"/>
                </a:cubicBezTo>
                <a:lnTo>
                  <a:pt x="1896177" y="596766"/>
                </a:lnTo>
                <a:cubicBezTo>
                  <a:pt x="1836281" y="622971"/>
                  <a:pt x="1799741" y="640372"/>
                  <a:pt x="1732547" y="654518"/>
                </a:cubicBezTo>
                <a:cubicBezTo>
                  <a:pt x="1704117" y="660503"/>
                  <a:pt x="1674796" y="660935"/>
                  <a:pt x="1645920" y="664143"/>
                </a:cubicBezTo>
                <a:cubicBezTo>
                  <a:pt x="1411705" y="660935"/>
                  <a:pt x="1177363" y="662878"/>
                  <a:pt x="943276" y="654518"/>
                </a:cubicBezTo>
                <a:cubicBezTo>
                  <a:pt x="907428" y="653238"/>
                  <a:pt x="872830" y="640862"/>
                  <a:pt x="837398" y="635267"/>
                </a:cubicBezTo>
                <a:cubicBezTo>
                  <a:pt x="811847" y="631233"/>
                  <a:pt x="786086" y="628664"/>
                  <a:pt x="760396" y="625642"/>
                </a:cubicBezTo>
                <a:cubicBezTo>
                  <a:pt x="722465" y="621180"/>
                  <a:pt x="636352" y="612481"/>
                  <a:pt x="596766" y="606391"/>
                </a:cubicBezTo>
                <a:cubicBezTo>
                  <a:pt x="580597" y="603903"/>
                  <a:pt x="564736" y="599692"/>
                  <a:pt x="548640" y="596766"/>
                </a:cubicBezTo>
                <a:cubicBezTo>
                  <a:pt x="499673" y="587863"/>
                  <a:pt x="473981" y="584726"/>
                  <a:pt x="423511" y="577516"/>
                </a:cubicBezTo>
                <a:cubicBezTo>
                  <a:pt x="404261" y="571099"/>
                  <a:pt x="384184" y="566768"/>
                  <a:pt x="365760" y="558265"/>
                </a:cubicBezTo>
                <a:cubicBezTo>
                  <a:pt x="342274" y="547425"/>
                  <a:pt x="321092" y="532151"/>
                  <a:pt x="298383" y="519764"/>
                </a:cubicBezTo>
                <a:cubicBezTo>
                  <a:pt x="285786" y="512893"/>
                  <a:pt x="272340" y="507632"/>
                  <a:pt x="259882" y="500513"/>
                </a:cubicBezTo>
                <a:cubicBezTo>
                  <a:pt x="249838" y="494774"/>
                  <a:pt x="241118" y="486881"/>
                  <a:pt x="231006" y="481263"/>
                </a:cubicBezTo>
                <a:cubicBezTo>
                  <a:pt x="212192" y="470811"/>
                  <a:pt x="192505" y="462012"/>
                  <a:pt x="173255" y="452387"/>
                </a:cubicBezTo>
                <a:cubicBezTo>
                  <a:pt x="163630" y="436345"/>
                  <a:pt x="158583" y="416436"/>
                  <a:pt x="144379" y="404261"/>
                </a:cubicBezTo>
                <a:cubicBezTo>
                  <a:pt x="134335" y="395652"/>
                  <a:pt x="115232" y="403990"/>
                  <a:pt x="105878" y="394636"/>
                </a:cubicBezTo>
                <a:cubicBezTo>
                  <a:pt x="93661" y="382419"/>
                  <a:pt x="95784" y="361161"/>
                  <a:pt x="86627" y="346509"/>
                </a:cubicBezTo>
                <a:cubicBezTo>
                  <a:pt x="79412" y="334966"/>
                  <a:pt x="67376" y="327258"/>
                  <a:pt x="57751" y="317633"/>
                </a:cubicBezTo>
                <a:cubicBezTo>
                  <a:pt x="54543" y="308008"/>
                  <a:pt x="51688" y="298258"/>
                  <a:pt x="48126" y="288758"/>
                </a:cubicBezTo>
                <a:cubicBezTo>
                  <a:pt x="42059" y="272580"/>
                  <a:pt x="33841" y="257180"/>
                  <a:pt x="28876" y="240631"/>
                </a:cubicBezTo>
                <a:cubicBezTo>
                  <a:pt x="24175" y="224961"/>
                  <a:pt x="22459" y="208547"/>
                  <a:pt x="19250" y="192505"/>
                </a:cubicBezTo>
                <a:cubicBezTo>
                  <a:pt x="9227" y="12087"/>
                  <a:pt x="35492" y="70984"/>
                  <a:pt x="0" y="0"/>
                </a:cubicBezTo>
              </a:path>
            </a:pathLst>
          </a:custGeom>
          <a:noFill/>
          <a:ln w="66675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479BF39-1205-4345-8D9B-283F9CB884A0}"/>
              </a:ext>
            </a:extLst>
          </p:cNvPr>
          <p:cNvSpPr txBox="1"/>
          <p:nvPr/>
        </p:nvSpPr>
        <p:spPr>
          <a:xfrm>
            <a:off x="114366" y="4859873"/>
            <a:ext cx="773570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-learning curve ("SPSS is easier" == False)</a:t>
            </a:r>
          </a:p>
          <a:p>
            <a:r>
              <a:rPr lang="en-US" sz="2400" dirty="0"/>
              <a:t>-report filters analysis - hard to give feedback</a:t>
            </a:r>
          </a:p>
          <a:p>
            <a:r>
              <a:rPr lang="en-US" sz="2400" dirty="0"/>
              <a:t>-recreating analysis after feedback is time consuming</a:t>
            </a:r>
          </a:p>
          <a:p>
            <a:r>
              <a:rPr lang="en-US" sz="2400" dirty="0"/>
              <a:t>-no record of analysis (and possibly data) after report turn-in</a:t>
            </a:r>
            <a:endParaRPr lang="en-GB" sz="2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004681D0-71A7-D030-16BF-F7578378C654}"/>
                  </a:ext>
                </a:extLst>
              </p14:cNvPr>
              <p14:cNvContentPartPr/>
              <p14:nvPr/>
            </p14:nvContentPartPr>
            <p14:xfrm>
              <a:off x="711663" y="411969"/>
              <a:ext cx="445320" cy="72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004681D0-71A7-D030-16BF-F7578378C654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75663" y="375969"/>
                <a:ext cx="516960" cy="7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D12E3F86-A5E5-8CF2-5F1A-855069C47BEF}"/>
                  </a:ext>
                </a:extLst>
              </p14:cNvPr>
              <p14:cNvContentPartPr/>
              <p14:nvPr/>
            </p14:nvContentPartPr>
            <p14:xfrm>
              <a:off x="712248" y="1030212"/>
              <a:ext cx="470880" cy="208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D12E3F86-A5E5-8CF2-5F1A-855069C47BEF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76248" y="994572"/>
                <a:ext cx="542520" cy="9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0C1224E7-8E03-ED2C-4089-CBF743B5B1FE}"/>
                  </a:ext>
                </a:extLst>
              </p14:cNvPr>
              <p14:cNvContentPartPr/>
              <p14:nvPr/>
            </p14:nvContentPartPr>
            <p14:xfrm>
              <a:off x="668463" y="706674"/>
              <a:ext cx="488520" cy="2088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0C1224E7-8E03-ED2C-4089-CBF743B5B1FE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32463" y="671034"/>
                <a:ext cx="560160" cy="92520"/>
              </a:xfrm>
              <a:prstGeom prst="rect">
                <a:avLst/>
              </a:prstGeom>
            </p:spPr>
          </p:pic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A60FC182-ED2B-FC15-E118-1E1D8E2BF1A2}"/>
              </a:ext>
            </a:extLst>
          </p:cNvPr>
          <p:cNvSpPr txBox="1"/>
          <p:nvPr/>
        </p:nvSpPr>
        <p:spPr>
          <a:xfrm>
            <a:off x="1169379" y="205680"/>
            <a:ext cx="599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data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B9D0699-6B5C-F985-A832-689CE5D36EA1}"/>
              </a:ext>
            </a:extLst>
          </p:cNvPr>
          <p:cNvSpPr txBox="1"/>
          <p:nvPr/>
        </p:nvSpPr>
        <p:spPr>
          <a:xfrm>
            <a:off x="1183128" y="504032"/>
            <a:ext cx="915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analysis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FCBDE84-3C91-C8AE-644F-80D60313B01B}"/>
              </a:ext>
            </a:extLst>
          </p:cNvPr>
          <p:cNvSpPr txBox="1"/>
          <p:nvPr/>
        </p:nvSpPr>
        <p:spPr>
          <a:xfrm>
            <a:off x="1183128" y="820107"/>
            <a:ext cx="777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report</a:t>
            </a:r>
          </a:p>
        </p:txBody>
      </p:sp>
      <p:pic>
        <p:nvPicPr>
          <p:cNvPr id="2050" name="Picture 2" descr="Genstat">
            <a:extLst>
              <a:ext uri="{FF2B5EF4-FFF2-40B4-BE49-F238E27FC236}">
                <a16:creationId xmlns:a16="http://schemas.microsoft.com/office/drawing/2014/main" id="{B57C5D06-4A89-970C-605A-3D7B5B06DF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3263" y="2363046"/>
            <a:ext cx="1301459" cy="428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85810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D700291-D428-B196-FACF-81E0585DF9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809" b="13708"/>
          <a:stretch/>
        </p:blipFill>
        <p:spPr>
          <a:xfrm>
            <a:off x="1462355" y="1613043"/>
            <a:ext cx="9144000" cy="50394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7EA12F4-A586-81BF-DB92-75B44C72E0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0486" y="205481"/>
            <a:ext cx="4649224" cy="129454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24AAC1A7-B8A5-266E-759D-E216885CDA64}"/>
                  </a:ext>
                </a:extLst>
              </p14:cNvPr>
              <p14:cNvContentPartPr/>
              <p14:nvPr/>
            </p14:nvContentPartPr>
            <p14:xfrm>
              <a:off x="5296607" y="2310840"/>
              <a:ext cx="1884240" cy="56916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24AAC1A7-B8A5-266E-759D-E216885CDA6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278967" y="2292840"/>
                <a:ext cx="1919880" cy="604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961796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08C3227-10F6-45D2-8C9D-4F4991BB3D84}"/>
              </a:ext>
            </a:extLst>
          </p:cNvPr>
          <p:cNvSpPr txBox="1"/>
          <p:nvPr/>
        </p:nvSpPr>
        <p:spPr>
          <a:xfrm>
            <a:off x="2836902" y="282189"/>
            <a:ext cx="549297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Reproducible workflow</a:t>
            </a:r>
            <a:endParaRPr lang="en-GB" sz="4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479BF39-1205-4345-8D9B-283F9CB884A0}"/>
              </a:ext>
            </a:extLst>
          </p:cNvPr>
          <p:cNvSpPr txBox="1"/>
          <p:nvPr/>
        </p:nvSpPr>
        <p:spPr>
          <a:xfrm>
            <a:off x="2002669" y="4333705"/>
            <a:ext cx="855926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-Exact record of analysis and data handling</a:t>
            </a:r>
          </a:p>
          <a:p>
            <a:r>
              <a:rPr lang="en-US" sz="2400" dirty="0"/>
              <a:t>-Report update is (potentially) instant for large or small suggestions</a:t>
            </a:r>
          </a:p>
          <a:p>
            <a:r>
              <a:rPr lang="en-US" sz="2400" dirty="0"/>
              <a:t>-You, students, collaborators have record of whole workflow</a:t>
            </a:r>
          </a:p>
          <a:p>
            <a:r>
              <a:rPr lang="en-US" sz="2400" dirty="0"/>
              <a:t>-Naive collaborators can reproduce, and learn while doing so</a:t>
            </a:r>
            <a:endParaRPr lang="en-GB" sz="2400" dirty="0"/>
          </a:p>
        </p:txBody>
      </p:sp>
      <p:pic>
        <p:nvPicPr>
          <p:cNvPr id="33" name="Picture 18" descr="Black text file 5 icon - Free black file icons">
            <a:extLst>
              <a:ext uri="{FF2B5EF4-FFF2-40B4-BE49-F238E27FC236}">
                <a16:creationId xmlns:a16="http://schemas.microsoft.com/office/drawing/2014/main" id="{05BBB4C6-D361-4E5A-86A3-20F94F14B8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1692" y="1956401"/>
            <a:ext cx="1746702" cy="1746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05CDA728-2A2C-4297-A0F3-082A631233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4648" y="3219433"/>
            <a:ext cx="538273" cy="417087"/>
          </a:xfrm>
          <a:prstGeom prst="rect">
            <a:avLst/>
          </a:prstGeom>
        </p:spPr>
      </p:pic>
      <p:pic>
        <p:nvPicPr>
          <p:cNvPr id="35" name="Picture 2">
            <a:extLst>
              <a:ext uri="{FF2B5EF4-FFF2-40B4-BE49-F238E27FC236}">
                <a16:creationId xmlns:a16="http://schemas.microsoft.com/office/drawing/2014/main" id="{9FEF3416-3D43-430F-8C17-BBE2AB296B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3788" y="2216189"/>
            <a:ext cx="894943" cy="832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EA54831B-4E9F-4288-8C8E-E9B1D1014726}"/>
              </a:ext>
            </a:extLst>
          </p:cNvPr>
          <p:cNvSpPr txBox="1"/>
          <p:nvPr/>
        </p:nvSpPr>
        <p:spPr>
          <a:xfrm>
            <a:off x="2771627" y="1725576"/>
            <a:ext cx="769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data 1</a:t>
            </a:r>
            <a:endParaRPr lang="en-GB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358F8D7-5496-45A8-B0E7-B5F7F58526DD}"/>
              </a:ext>
            </a:extLst>
          </p:cNvPr>
          <p:cNvSpPr txBox="1"/>
          <p:nvPr/>
        </p:nvSpPr>
        <p:spPr>
          <a:xfrm>
            <a:off x="2650052" y="3111900"/>
            <a:ext cx="1043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Tidy data</a:t>
            </a:r>
            <a:endParaRPr lang="en-GB" dirty="0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7E2A60D6-6A30-49E7-9285-5BF24342BA96}"/>
              </a:ext>
            </a:extLst>
          </p:cNvPr>
          <p:cNvSpPr/>
          <p:nvPr/>
        </p:nvSpPr>
        <p:spPr>
          <a:xfrm>
            <a:off x="2363058" y="1601762"/>
            <a:ext cx="1617732" cy="2271768"/>
          </a:xfrm>
          <a:custGeom>
            <a:avLst/>
            <a:gdLst>
              <a:gd name="connsiteX0" fmla="*/ 0 w 1617732"/>
              <a:gd name="connsiteY0" fmla="*/ 269627 h 2271768"/>
              <a:gd name="connsiteX1" fmla="*/ 269627 w 1617732"/>
              <a:gd name="connsiteY1" fmla="*/ 0 h 2271768"/>
              <a:gd name="connsiteX2" fmla="*/ 830436 w 1617732"/>
              <a:gd name="connsiteY2" fmla="*/ 0 h 2271768"/>
              <a:gd name="connsiteX3" fmla="*/ 1348105 w 1617732"/>
              <a:gd name="connsiteY3" fmla="*/ 0 h 2271768"/>
              <a:gd name="connsiteX4" fmla="*/ 1617732 w 1617732"/>
              <a:gd name="connsiteY4" fmla="*/ 269627 h 2271768"/>
              <a:gd name="connsiteX5" fmla="*/ 1617732 w 1617732"/>
              <a:gd name="connsiteY5" fmla="*/ 812481 h 2271768"/>
              <a:gd name="connsiteX6" fmla="*/ 1617732 w 1617732"/>
              <a:gd name="connsiteY6" fmla="*/ 1424636 h 2271768"/>
              <a:gd name="connsiteX7" fmla="*/ 1617732 w 1617732"/>
              <a:gd name="connsiteY7" fmla="*/ 2002141 h 2271768"/>
              <a:gd name="connsiteX8" fmla="*/ 1348105 w 1617732"/>
              <a:gd name="connsiteY8" fmla="*/ 2271768 h 2271768"/>
              <a:gd name="connsiteX9" fmla="*/ 830436 w 1617732"/>
              <a:gd name="connsiteY9" fmla="*/ 2271768 h 2271768"/>
              <a:gd name="connsiteX10" fmla="*/ 269627 w 1617732"/>
              <a:gd name="connsiteY10" fmla="*/ 2271768 h 2271768"/>
              <a:gd name="connsiteX11" fmla="*/ 0 w 1617732"/>
              <a:gd name="connsiteY11" fmla="*/ 2002141 h 2271768"/>
              <a:gd name="connsiteX12" fmla="*/ 0 w 1617732"/>
              <a:gd name="connsiteY12" fmla="*/ 1424636 h 2271768"/>
              <a:gd name="connsiteX13" fmla="*/ 0 w 1617732"/>
              <a:gd name="connsiteY13" fmla="*/ 881782 h 2271768"/>
              <a:gd name="connsiteX14" fmla="*/ 0 w 1617732"/>
              <a:gd name="connsiteY14" fmla="*/ 269627 h 2271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617732" h="2271768" extrusionOk="0">
                <a:moveTo>
                  <a:pt x="0" y="269627"/>
                </a:moveTo>
                <a:cubicBezTo>
                  <a:pt x="-20034" y="108359"/>
                  <a:pt x="117603" y="1168"/>
                  <a:pt x="269627" y="0"/>
                </a:cubicBezTo>
                <a:cubicBezTo>
                  <a:pt x="440363" y="-54770"/>
                  <a:pt x="709894" y="4989"/>
                  <a:pt x="830436" y="0"/>
                </a:cubicBezTo>
                <a:cubicBezTo>
                  <a:pt x="950978" y="-4989"/>
                  <a:pt x="1154529" y="20249"/>
                  <a:pt x="1348105" y="0"/>
                </a:cubicBezTo>
                <a:cubicBezTo>
                  <a:pt x="1474099" y="-12538"/>
                  <a:pt x="1625169" y="124270"/>
                  <a:pt x="1617732" y="269627"/>
                </a:cubicBezTo>
                <a:cubicBezTo>
                  <a:pt x="1644190" y="481137"/>
                  <a:pt x="1563868" y="575218"/>
                  <a:pt x="1617732" y="812481"/>
                </a:cubicBezTo>
                <a:cubicBezTo>
                  <a:pt x="1671596" y="1049744"/>
                  <a:pt x="1565359" y="1156528"/>
                  <a:pt x="1617732" y="1424636"/>
                </a:cubicBezTo>
                <a:cubicBezTo>
                  <a:pt x="1670105" y="1692744"/>
                  <a:pt x="1559193" y="1742332"/>
                  <a:pt x="1617732" y="2002141"/>
                </a:cubicBezTo>
                <a:cubicBezTo>
                  <a:pt x="1595551" y="2187745"/>
                  <a:pt x="1475114" y="2246365"/>
                  <a:pt x="1348105" y="2271768"/>
                </a:cubicBezTo>
                <a:cubicBezTo>
                  <a:pt x="1140910" y="2329062"/>
                  <a:pt x="982520" y="2253468"/>
                  <a:pt x="830436" y="2271768"/>
                </a:cubicBezTo>
                <a:cubicBezTo>
                  <a:pt x="678352" y="2290068"/>
                  <a:pt x="485473" y="2257452"/>
                  <a:pt x="269627" y="2271768"/>
                </a:cubicBezTo>
                <a:cubicBezTo>
                  <a:pt x="146397" y="2246391"/>
                  <a:pt x="32793" y="2129907"/>
                  <a:pt x="0" y="2002141"/>
                </a:cubicBezTo>
                <a:cubicBezTo>
                  <a:pt x="-33556" y="1750456"/>
                  <a:pt x="15301" y="1629142"/>
                  <a:pt x="0" y="1424636"/>
                </a:cubicBezTo>
                <a:cubicBezTo>
                  <a:pt x="-15301" y="1220130"/>
                  <a:pt x="44171" y="1071116"/>
                  <a:pt x="0" y="881782"/>
                </a:cubicBezTo>
                <a:cubicBezTo>
                  <a:pt x="-44171" y="692448"/>
                  <a:pt x="59455" y="480210"/>
                  <a:pt x="0" y="269627"/>
                </a:cubicBezTo>
                <a:close/>
              </a:path>
            </a:pathLst>
          </a:custGeom>
          <a:noFill/>
          <a:ln w="82550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EF87591-9968-4225-AA78-6956A30D9AC5}"/>
              </a:ext>
            </a:extLst>
          </p:cNvPr>
          <p:cNvSpPr txBox="1"/>
          <p:nvPr/>
        </p:nvSpPr>
        <p:spPr>
          <a:xfrm>
            <a:off x="4375081" y="2645087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+</a:t>
            </a:r>
            <a:endParaRPr lang="en-GB"/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CCCA9C7E-599B-4038-A6C7-D10024CF14F5}"/>
              </a:ext>
            </a:extLst>
          </p:cNvPr>
          <p:cNvSpPr/>
          <p:nvPr/>
        </p:nvSpPr>
        <p:spPr>
          <a:xfrm>
            <a:off x="5207359" y="2122788"/>
            <a:ext cx="1194390" cy="243337"/>
          </a:xfrm>
          <a:custGeom>
            <a:avLst/>
            <a:gdLst>
              <a:gd name="connsiteX0" fmla="*/ 0 w 1194390"/>
              <a:gd name="connsiteY0" fmla="*/ 40557 h 243337"/>
              <a:gd name="connsiteX1" fmla="*/ 40557 w 1194390"/>
              <a:gd name="connsiteY1" fmla="*/ 0 h 243337"/>
              <a:gd name="connsiteX2" fmla="*/ 619461 w 1194390"/>
              <a:gd name="connsiteY2" fmla="*/ 0 h 243337"/>
              <a:gd name="connsiteX3" fmla="*/ 1153833 w 1194390"/>
              <a:gd name="connsiteY3" fmla="*/ 0 h 243337"/>
              <a:gd name="connsiteX4" fmla="*/ 1194390 w 1194390"/>
              <a:gd name="connsiteY4" fmla="*/ 40557 h 243337"/>
              <a:gd name="connsiteX5" fmla="*/ 1194390 w 1194390"/>
              <a:gd name="connsiteY5" fmla="*/ 202780 h 243337"/>
              <a:gd name="connsiteX6" fmla="*/ 1153833 w 1194390"/>
              <a:gd name="connsiteY6" fmla="*/ 243337 h 243337"/>
              <a:gd name="connsiteX7" fmla="*/ 597195 w 1194390"/>
              <a:gd name="connsiteY7" fmla="*/ 243337 h 243337"/>
              <a:gd name="connsiteX8" fmla="*/ 40557 w 1194390"/>
              <a:gd name="connsiteY8" fmla="*/ 243337 h 243337"/>
              <a:gd name="connsiteX9" fmla="*/ 0 w 1194390"/>
              <a:gd name="connsiteY9" fmla="*/ 202780 h 243337"/>
              <a:gd name="connsiteX10" fmla="*/ 0 w 1194390"/>
              <a:gd name="connsiteY10" fmla="*/ 40557 h 243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94390" h="243337" extrusionOk="0">
                <a:moveTo>
                  <a:pt x="0" y="40557"/>
                </a:moveTo>
                <a:cubicBezTo>
                  <a:pt x="-978" y="17555"/>
                  <a:pt x="14396" y="1412"/>
                  <a:pt x="40557" y="0"/>
                </a:cubicBezTo>
                <a:cubicBezTo>
                  <a:pt x="260950" y="-35610"/>
                  <a:pt x="338135" y="67100"/>
                  <a:pt x="619461" y="0"/>
                </a:cubicBezTo>
                <a:cubicBezTo>
                  <a:pt x="900787" y="-67100"/>
                  <a:pt x="907138" y="40885"/>
                  <a:pt x="1153833" y="0"/>
                </a:cubicBezTo>
                <a:cubicBezTo>
                  <a:pt x="1175515" y="-392"/>
                  <a:pt x="1196955" y="19383"/>
                  <a:pt x="1194390" y="40557"/>
                </a:cubicBezTo>
                <a:cubicBezTo>
                  <a:pt x="1202443" y="108346"/>
                  <a:pt x="1177125" y="156671"/>
                  <a:pt x="1194390" y="202780"/>
                </a:cubicBezTo>
                <a:cubicBezTo>
                  <a:pt x="1196490" y="221762"/>
                  <a:pt x="1172830" y="246327"/>
                  <a:pt x="1153833" y="243337"/>
                </a:cubicBezTo>
                <a:cubicBezTo>
                  <a:pt x="916985" y="256041"/>
                  <a:pt x="829833" y="229759"/>
                  <a:pt x="597195" y="243337"/>
                </a:cubicBezTo>
                <a:cubicBezTo>
                  <a:pt x="364557" y="256915"/>
                  <a:pt x="295989" y="186672"/>
                  <a:pt x="40557" y="243337"/>
                </a:cubicBezTo>
                <a:cubicBezTo>
                  <a:pt x="15530" y="243187"/>
                  <a:pt x="1961" y="219800"/>
                  <a:pt x="0" y="202780"/>
                </a:cubicBezTo>
                <a:cubicBezTo>
                  <a:pt x="-11438" y="148358"/>
                  <a:pt x="13809" y="98794"/>
                  <a:pt x="0" y="40557"/>
                </a:cubicBezTo>
                <a:close/>
              </a:path>
            </a:pathLst>
          </a:custGeom>
          <a:noFill/>
          <a:ln w="82550">
            <a:solidFill>
              <a:srgbClr val="FF0000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FE03DC17-125C-4F7C-9E9D-69D37351D56E}"/>
              </a:ext>
            </a:extLst>
          </p:cNvPr>
          <p:cNvSpPr/>
          <p:nvPr/>
        </p:nvSpPr>
        <p:spPr>
          <a:xfrm>
            <a:off x="5207359" y="2549442"/>
            <a:ext cx="1194390" cy="243337"/>
          </a:xfrm>
          <a:custGeom>
            <a:avLst/>
            <a:gdLst>
              <a:gd name="connsiteX0" fmla="*/ 0 w 1194390"/>
              <a:gd name="connsiteY0" fmla="*/ 40557 h 243337"/>
              <a:gd name="connsiteX1" fmla="*/ 40557 w 1194390"/>
              <a:gd name="connsiteY1" fmla="*/ 0 h 243337"/>
              <a:gd name="connsiteX2" fmla="*/ 619461 w 1194390"/>
              <a:gd name="connsiteY2" fmla="*/ 0 h 243337"/>
              <a:gd name="connsiteX3" fmla="*/ 1153833 w 1194390"/>
              <a:gd name="connsiteY3" fmla="*/ 0 h 243337"/>
              <a:gd name="connsiteX4" fmla="*/ 1194390 w 1194390"/>
              <a:gd name="connsiteY4" fmla="*/ 40557 h 243337"/>
              <a:gd name="connsiteX5" fmla="*/ 1194390 w 1194390"/>
              <a:gd name="connsiteY5" fmla="*/ 202780 h 243337"/>
              <a:gd name="connsiteX6" fmla="*/ 1153833 w 1194390"/>
              <a:gd name="connsiteY6" fmla="*/ 243337 h 243337"/>
              <a:gd name="connsiteX7" fmla="*/ 597195 w 1194390"/>
              <a:gd name="connsiteY7" fmla="*/ 243337 h 243337"/>
              <a:gd name="connsiteX8" fmla="*/ 40557 w 1194390"/>
              <a:gd name="connsiteY8" fmla="*/ 243337 h 243337"/>
              <a:gd name="connsiteX9" fmla="*/ 0 w 1194390"/>
              <a:gd name="connsiteY9" fmla="*/ 202780 h 243337"/>
              <a:gd name="connsiteX10" fmla="*/ 0 w 1194390"/>
              <a:gd name="connsiteY10" fmla="*/ 40557 h 243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94390" h="243337" extrusionOk="0">
                <a:moveTo>
                  <a:pt x="0" y="40557"/>
                </a:moveTo>
                <a:cubicBezTo>
                  <a:pt x="-978" y="17555"/>
                  <a:pt x="14396" y="1412"/>
                  <a:pt x="40557" y="0"/>
                </a:cubicBezTo>
                <a:cubicBezTo>
                  <a:pt x="260950" y="-35610"/>
                  <a:pt x="338135" y="67100"/>
                  <a:pt x="619461" y="0"/>
                </a:cubicBezTo>
                <a:cubicBezTo>
                  <a:pt x="900787" y="-67100"/>
                  <a:pt x="907138" y="40885"/>
                  <a:pt x="1153833" y="0"/>
                </a:cubicBezTo>
                <a:cubicBezTo>
                  <a:pt x="1175515" y="-392"/>
                  <a:pt x="1196955" y="19383"/>
                  <a:pt x="1194390" y="40557"/>
                </a:cubicBezTo>
                <a:cubicBezTo>
                  <a:pt x="1202443" y="108346"/>
                  <a:pt x="1177125" y="156671"/>
                  <a:pt x="1194390" y="202780"/>
                </a:cubicBezTo>
                <a:cubicBezTo>
                  <a:pt x="1196490" y="221762"/>
                  <a:pt x="1172830" y="246327"/>
                  <a:pt x="1153833" y="243337"/>
                </a:cubicBezTo>
                <a:cubicBezTo>
                  <a:pt x="916985" y="256041"/>
                  <a:pt x="829833" y="229759"/>
                  <a:pt x="597195" y="243337"/>
                </a:cubicBezTo>
                <a:cubicBezTo>
                  <a:pt x="364557" y="256915"/>
                  <a:pt x="295989" y="186672"/>
                  <a:pt x="40557" y="243337"/>
                </a:cubicBezTo>
                <a:cubicBezTo>
                  <a:pt x="15530" y="243187"/>
                  <a:pt x="1961" y="219800"/>
                  <a:pt x="0" y="202780"/>
                </a:cubicBezTo>
                <a:cubicBezTo>
                  <a:pt x="-11438" y="148358"/>
                  <a:pt x="13809" y="98794"/>
                  <a:pt x="0" y="40557"/>
                </a:cubicBezTo>
                <a:close/>
              </a:path>
            </a:pathLst>
          </a:custGeom>
          <a:noFill/>
          <a:ln w="82550">
            <a:solidFill>
              <a:srgbClr val="00B0F0"/>
            </a:solidFill>
            <a:prstDash val="sysDot"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7AFA5223-6623-488F-B0E6-975BC4A36306}"/>
              </a:ext>
            </a:extLst>
          </p:cNvPr>
          <p:cNvSpPr/>
          <p:nvPr/>
        </p:nvSpPr>
        <p:spPr>
          <a:xfrm>
            <a:off x="5234224" y="2878672"/>
            <a:ext cx="1194389" cy="243337"/>
          </a:xfrm>
          <a:custGeom>
            <a:avLst/>
            <a:gdLst>
              <a:gd name="connsiteX0" fmla="*/ 0 w 1194389"/>
              <a:gd name="connsiteY0" fmla="*/ 40557 h 243337"/>
              <a:gd name="connsiteX1" fmla="*/ 40557 w 1194389"/>
              <a:gd name="connsiteY1" fmla="*/ 0 h 243337"/>
              <a:gd name="connsiteX2" fmla="*/ 619460 w 1194389"/>
              <a:gd name="connsiteY2" fmla="*/ 0 h 243337"/>
              <a:gd name="connsiteX3" fmla="*/ 1153832 w 1194389"/>
              <a:gd name="connsiteY3" fmla="*/ 0 h 243337"/>
              <a:gd name="connsiteX4" fmla="*/ 1194389 w 1194389"/>
              <a:gd name="connsiteY4" fmla="*/ 40557 h 243337"/>
              <a:gd name="connsiteX5" fmla="*/ 1194389 w 1194389"/>
              <a:gd name="connsiteY5" fmla="*/ 202780 h 243337"/>
              <a:gd name="connsiteX6" fmla="*/ 1153832 w 1194389"/>
              <a:gd name="connsiteY6" fmla="*/ 243337 h 243337"/>
              <a:gd name="connsiteX7" fmla="*/ 597195 w 1194389"/>
              <a:gd name="connsiteY7" fmla="*/ 243337 h 243337"/>
              <a:gd name="connsiteX8" fmla="*/ 40557 w 1194389"/>
              <a:gd name="connsiteY8" fmla="*/ 243337 h 243337"/>
              <a:gd name="connsiteX9" fmla="*/ 0 w 1194389"/>
              <a:gd name="connsiteY9" fmla="*/ 202780 h 243337"/>
              <a:gd name="connsiteX10" fmla="*/ 0 w 1194389"/>
              <a:gd name="connsiteY10" fmla="*/ 40557 h 243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94389" h="243337" extrusionOk="0">
                <a:moveTo>
                  <a:pt x="0" y="40557"/>
                </a:moveTo>
                <a:cubicBezTo>
                  <a:pt x="-978" y="17555"/>
                  <a:pt x="14396" y="1412"/>
                  <a:pt x="40557" y="0"/>
                </a:cubicBezTo>
                <a:cubicBezTo>
                  <a:pt x="265410" y="-30081"/>
                  <a:pt x="343155" y="1288"/>
                  <a:pt x="619460" y="0"/>
                </a:cubicBezTo>
                <a:cubicBezTo>
                  <a:pt x="895765" y="-1288"/>
                  <a:pt x="907137" y="40885"/>
                  <a:pt x="1153832" y="0"/>
                </a:cubicBezTo>
                <a:cubicBezTo>
                  <a:pt x="1175514" y="-392"/>
                  <a:pt x="1196954" y="19383"/>
                  <a:pt x="1194389" y="40557"/>
                </a:cubicBezTo>
                <a:cubicBezTo>
                  <a:pt x="1202442" y="108346"/>
                  <a:pt x="1177124" y="156671"/>
                  <a:pt x="1194389" y="202780"/>
                </a:cubicBezTo>
                <a:cubicBezTo>
                  <a:pt x="1196489" y="221762"/>
                  <a:pt x="1172829" y="246327"/>
                  <a:pt x="1153832" y="243337"/>
                </a:cubicBezTo>
                <a:cubicBezTo>
                  <a:pt x="915167" y="253678"/>
                  <a:pt x="828353" y="227716"/>
                  <a:pt x="597195" y="243337"/>
                </a:cubicBezTo>
                <a:cubicBezTo>
                  <a:pt x="366037" y="258958"/>
                  <a:pt x="295989" y="186672"/>
                  <a:pt x="40557" y="243337"/>
                </a:cubicBezTo>
                <a:cubicBezTo>
                  <a:pt x="15530" y="243187"/>
                  <a:pt x="1961" y="219800"/>
                  <a:pt x="0" y="202780"/>
                </a:cubicBezTo>
                <a:cubicBezTo>
                  <a:pt x="-11438" y="148358"/>
                  <a:pt x="13809" y="98794"/>
                  <a:pt x="0" y="40557"/>
                </a:cubicBezTo>
                <a:close/>
              </a:path>
            </a:pathLst>
          </a:custGeom>
          <a:noFill/>
          <a:ln w="82550">
            <a:solidFill>
              <a:srgbClr val="FFC0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9C3E34ED-3BAC-4F2D-83F7-DBC0279B4934}"/>
              </a:ext>
            </a:extLst>
          </p:cNvPr>
          <p:cNvCxnSpPr/>
          <p:nvPr/>
        </p:nvCxnSpPr>
        <p:spPr>
          <a:xfrm>
            <a:off x="6911218" y="2829752"/>
            <a:ext cx="6166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14" descr="Microsoft Word logo and symbol, meaning, history, PNG">
            <a:extLst>
              <a:ext uri="{FF2B5EF4-FFF2-40B4-BE49-F238E27FC236}">
                <a16:creationId xmlns:a16="http://schemas.microsoft.com/office/drawing/2014/main" id="{5DCB8713-15E0-449D-9F92-AA99BC483C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1392" y="2490365"/>
            <a:ext cx="1242582" cy="776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1DE17382-372A-4105-A51B-C1AE74EE2E12}"/>
              </a:ext>
            </a:extLst>
          </p:cNvPr>
          <p:cNvSpPr txBox="1"/>
          <p:nvPr/>
        </p:nvSpPr>
        <p:spPr>
          <a:xfrm>
            <a:off x="8194571" y="3286222"/>
            <a:ext cx="777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report</a:t>
            </a:r>
            <a:endParaRPr lang="en-GB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6532599B-01CF-4844-CCAC-87765A58F878}"/>
                  </a:ext>
                </a:extLst>
              </p14:cNvPr>
              <p14:cNvContentPartPr/>
              <p14:nvPr/>
            </p14:nvContentPartPr>
            <p14:xfrm>
              <a:off x="711663" y="411969"/>
              <a:ext cx="445320" cy="72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6532599B-01CF-4844-CCAC-87765A58F87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75663" y="375969"/>
                <a:ext cx="516960" cy="7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E0BAD76E-F526-B396-407E-3607AD8FA255}"/>
                  </a:ext>
                </a:extLst>
              </p14:cNvPr>
              <p14:cNvContentPartPr/>
              <p14:nvPr/>
            </p14:nvContentPartPr>
            <p14:xfrm>
              <a:off x="712248" y="1030212"/>
              <a:ext cx="470880" cy="208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E0BAD76E-F526-B396-407E-3607AD8FA255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76248" y="994572"/>
                <a:ext cx="542520" cy="9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98071308-838C-D42D-725D-EB3A76958870}"/>
                  </a:ext>
                </a:extLst>
              </p14:cNvPr>
              <p14:cNvContentPartPr/>
              <p14:nvPr/>
            </p14:nvContentPartPr>
            <p14:xfrm>
              <a:off x="668463" y="706674"/>
              <a:ext cx="488520" cy="208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98071308-838C-D42D-725D-EB3A76958870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32463" y="671034"/>
                <a:ext cx="560160" cy="9252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82A50132-7248-FE43-7897-2F14BF0EF8DF}"/>
              </a:ext>
            </a:extLst>
          </p:cNvPr>
          <p:cNvSpPr txBox="1"/>
          <p:nvPr/>
        </p:nvSpPr>
        <p:spPr>
          <a:xfrm>
            <a:off x="1169379" y="205680"/>
            <a:ext cx="599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data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BE4D93-86A5-EC84-3909-18A15F300466}"/>
              </a:ext>
            </a:extLst>
          </p:cNvPr>
          <p:cNvSpPr txBox="1"/>
          <p:nvPr/>
        </p:nvSpPr>
        <p:spPr>
          <a:xfrm>
            <a:off x="1183128" y="504032"/>
            <a:ext cx="915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analysis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35BB58-054F-5C53-BA76-7DB86502D262}"/>
              </a:ext>
            </a:extLst>
          </p:cNvPr>
          <p:cNvSpPr txBox="1"/>
          <p:nvPr/>
        </p:nvSpPr>
        <p:spPr>
          <a:xfrm>
            <a:off x="1183128" y="820107"/>
            <a:ext cx="777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report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1929668-38B6-0702-171D-3C8EEA3BB7DE}"/>
              </a:ext>
            </a:extLst>
          </p:cNvPr>
          <p:cNvSpPr/>
          <p:nvPr/>
        </p:nvSpPr>
        <p:spPr>
          <a:xfrm>
            <a:off x="7700414" y="1755650"/>
            <a:ext cx="1617732" cy="2271768"/>
          </a:xfrm>
          <a:custGeom>
            <a:avLst/>
            <a:gdLst>
              <a:gd name="connsiteX0" fmla="*/ 0 w 1617732"/>
              <a:gd name="connsiteY0" fmla="*/ 269627 h 2271768"/>
              <a:gd name="connsiteX1" fmla="*/ 269627 w 1617732"/>
              <a:gd name="connsiteY1" fmla="*/ 0 h 2271768"/>
              <a:gd name="connsiteX2" fmla="*/ 830436 w 1617732"/>
              <a:gd name="connsiteY2" fmla="*/ 0 h 2271768"/>
              <a:gd name="connsiteX3" fmla="*/ 1348105 w 1617732"/>
              <a:gd name="connsiteY3" fmla="*/ 0 h 2271768"/>
              <a:gd name="connsiteX4" fmla="*/ 1617732 w 1617732"/>
              <a:gd name="connsiteY4" fmla="*/ 269627 h 2271768"/>
              <a:gd name="connsiteX5" fmla="*/ 1617732 w 1617732"/>
              <a:gd name="connsiteY5" fmla="*/ 812481 h 2271768"/>
              <a:gd name="connsiteX6" fmla="*/ 1617732 w 1617732"/>
              <a:gd name="connsiteY6" fmla="*/ 1424636 h 2271768"/>
              <a:gd name="connsiteX7" fmla="*/ 1617732 w 1617732"/>
              <a:gd name="connsiteY7" fmla="*/ 2002141 h 2271768"/>
              <a:gd name="connsiteX8" fmla="*/ 1348105 w 1617732"/>
              <a:gd name="connsiteY8" fmla="*/ 2271768 h 2271768"/>
              <a:gd name="connsiteX9" fmla="*/ 830436 w 1617732"/>
              <a:gd name="connsiteY9" fmla="*/ 2271768 h 2271768"/>
              <a:gd name="connsiteX10" fmla="*/ 269627 w 1617732"/>
              <a:gd name="connsiteY10" fmla="*/ 2271768 h 2271768"/>
              <a:gd name="connsiteX11" fmla="*/ 0 w 1617732"/>
              <a:gd name="connsiteY11" fmla="*/ 2002141 h 2271768"/>
              <a:gd name="connsiteX12" fmla="*/ 0 w 1617732"/>
              <a:gd name="connsiteY12" fmla="*/ 1424636 h 2271768"/>
              <a:gd name="connsiteX13" fmla="*/ 0 w 1617732"/>
              <a:gd name="connsiteY13" fmla="*/ 881782 h 2271768"/>
              <a:gd name="connsiteX14" fmla="*/ 0 w 1617732"/>
              <a:gd name="connsiteY14" fmla="*/ 269627 h 2271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617732" h="2271768" extrusionOk="0">
                <a:moveTo>
                  <a:pt x="0" y="269627"/>
                </a:moveTo>
                <a:cubicBezTo>
                  <a:pt x="-20034" y="108359"/>
                  <a:pt x="117603" y="1168"/>
                  <a:pt x="269627" y="0"/>
                </a:cubicBezTo>
                <a:cubicBezTo>
                  <a:pt x="440363" y="-54770"/>
                  <a:pt x="709894" y="4989"/>
                  <a:pt x="830436" y="0"/>
                </a:cubicBezTo>
                <a:cubicBezTo>
                  <a:pt x="950978" y="-4989"/>
                  <a:pt x="1154529" y="20249"/>
                  <a:pt x="1348105" y="0"/>
                </a:cubicBezTo>
                <a:cubicBezTo>
                  <a:pt x="1474099" y="-12538"/>
                  <a:pt x="1625169" y="124270"/>
                  <a:pt x="1617732" y="269627"/>
                </a:cubicBezTo>
                <a:cubicBezTo>
                  <a:pt x="1644190" y="481137"/>
                  <a:pt x="1563868" y="575218"/>
                  <a:pt x="1617732" y="812481"/>
                </a:cubicBezTo>
                <a:cubicBezTo>
                  <a:pt x="1671596" y="1049744"/>
                  <a:pt x="1565359" y="1156528"/>
                  <a:pt x="1617732" y="1424636"/>
                </a:cubicBezTo>
                <a:cubicBezTo>
                  <a:pt x="1670105" y="1692744"/>
                  <a:pt x="1559193" y="1742332"/>
                  <a:pt x="1617732" y="2002141"/>
                </a:cubicBezTo>
                <a:cubicBezTo>
                  <a:pt x="1595551" y="2187745"/>
                  <a:pt x="1475114" y="2246365"/>
                  <a:pt x="1348105" y="2271768"/>
                </a:cubicBezTo>
                <a:cubicBezTo>
                  <a:pt x="1140910" y="2329062"/>
                  <a:pt x="982520" y="2253468"/>
                  <a:pt x="830436" y="2271768"/>
                </a:cubicBezTo>
                <a:cubicBezTo>
                  <a:pt x="678352" y="2290068"/>
                  <a:pt x="485473" y="2257452"/>
                  <a:pt x="269627" y="2271768"/>
                </a:cubicBezTo>
                <a:cubicBezTo>
                  <a:pt x="146397" y="2246391"/>
                  <a:pt x="32793" y="2129907"/>
                  <a:pt x="0" y="2002141"/>
                </a:cubicBezTo>
                <a:cubicBezTo>
                  <a:pt x="-33556" y="1750456"/>
                  <a:pt x="15301" y="1629142"/>
                  <a:pt x="0" y="1424636"/>
                </a:cubicBezTo>
                <a:cubicBezTo>
                  <a:pt x="-15301" y="1220130"/>
                  <a:pt x="44171" y="1071116"/>
                  <a:pt x="0" y="881782"/>
                </a:cubicBezTo>
                <a:cubicBezTo>
                  <a:pt x="-44171" y="692448"/>
                  <a:pt x="59455" y="480210"/>
                  <a:pt x="0" y="269627"/>
                </a:cubicBezTo>
                <a:close/>
              </a:path>
            </a:pathLst>
          </a:custGeom>
          <a:noFill/>
          <a:ln w="82550">
            <a:solidFill>
              <a:srgbClr val="FFC0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79560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F9E29CD-0E2A-5EF0-9A30-7FD08DA12354}"/>
              </a:ext>
            </a:extLst>
          </p:cNvPr>
          <p:cNvSpPr txBox="1"/>
          <p:nvPr/>
        </p:nvSpPr>
        <p:spPr>
          <a:xfrm>
            <a:off x="624840" y="350520"/>
            <a:ext cx="107044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="1" dirty="0"/>
              <a:t>What software is best (i.e. R vs SPSS/</a:t>
            </a:r>
            <a:r>
              <a:rPr lang="en-GB" sz="3600" b="1" dirty="0" err="1"/>
              <a:t>Genstat</a:t>
            </a:r>
            <a:r>
              <a:rPr lang="en-GB" sz="3600" b="1" dirty="0"/>
              <a:t>/</a:t>
            </a:r>
            <a:r>
              <a:rPr lang="en-GB" sz="3600" b="1" dirty="0" err="1"/>
              <a:t>Matlab</a:t>
            </a:r>
            <a:r>
              <a:rPr lang="en-GB" sz="3600" b="1" dirty="0"/>
              <a:t>)?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B79E7C-10CE-3234-04A3-76794C7C81E9}"/>
              </a:ext>
            </a:extLst>
          </p:cNvPr>
          <p:cNvSpPr txBox="1"/>
          <p:nvPr/>
        </p:nvSpPr>
        <p:spPr>
          <a:xfrm>
            <a:off x="2496987" y="1992564"/>
            <a:ext cx="40273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If it </a:t>
            </a:r>
            <a:r>
              <a:rPr lang="en-GB" sz="2800" dirty="0" err="1"/>
              <a:t>ain't</a:t>
            </a:r>
            <a:r>
              <a:rPr lang="en-GB" sz="2800" dirty="0"/>
              <a:t> broke, don't fix it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3F34A48-4B10-27EF-134A-2189678F4415}"/>
              </a:ext>
            </a:extLst>
          </p:cNvPr>
          <p:cNvSpPr txBox="1"/>
          <p:nvPr/>
        </p:nvSpPr>
        <p:spPr>
          <a:xfrm>
            <a:off x="574506" y="3081375"/>
            <a:ext cx="7312066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2400" b="1" dirty="0"/>
              <a:t>"I've used </a:t>
            </a:r>
            <a:r>
              <a:rPr lang="en-GB" sz="2400" b="1" dirty="0" err="1"/>
              <a:t>Genstat</a:t>
            </a:r>
            <a:r>
              <a:rPr lang="en-GB" sz="2400" b="1" dirty="0"/>
              <a:t> for XX years and it does what I want"</a:t>
            </a:r>
          </a:p>
          <a:p>
            <a:pPr algn="r"/>
            <a:endParaRPr lang="en-GB" sz="2400" b="1" dirty="0"/>
          </a:p>
          <a:p>
            <a:pPr algn="r"/>
            <a:r>
              <a:rPr lang="en-GB" sz="2400" b="1" dirty="0"/>
              <a:t>"We teach with SPSS and the students have to use it"</a:t>
            </a:r>
          </a:p>
          <a:p>
            <a:pPr algn="r"/>
            <a:endParaRPr lang="en-GB" sz="2400" b="1" dirty="0"/>
          </a:p>
          <a:p>
            <a:pPr algn="r"/>
            <a:r>
              <a:rPr lang="en-GB" sz="2400" b="1" dirty="0"/>
              <a:t>"My students can't even spell R </a:t>
            </a:r>
          </a:p>
          <a:p>
            <a:pPr algn="r"/>
            <a:r>
              <a:rPr lang="en-GB" sz="2400" b="1" dirty="0"/>
              <a:t>and sure as shucks don't need it!"</a:t>
            </a:r>
          </a:p>
          <a:p>
            <a:pPr algn="r"/>
            <a:endParaRPr lang="en-GB" sz="2400" b="1" dirty="0"/>
          </a:p>
        </p:txBody>
      </p:sp>
      <p:pic>
        <p:nvPicPr>
          <p:cNvPr id="18434" name="Picture 2" descr="Free Modern Meme Maker | Adobe Express">
            <a:extLst>
              <a:ext uri="{FF2B5EF4-FFF2-40B4-BE49-F238E27FC236}">
                <a16:creationId xmlns:a16="http://schemas.microsoft.com/office/drawing/2014/main" id="{10F73EA3-D38F-7427-C2F3-3B6733E47F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1462" y="1768500"/>
            <a:ext cx="3848101" cy="3848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84808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F9E29CD-0E2A-5EF0-9A30-7FD08DA12354}"/>
              </a:ext>
            </a:extLst>
          </p:cNvPr>
          <p:cNvSpPr txBox="1"/>
          <p:nvPr/>
        </p:nvSpPr>
        <p:spPr>
          <a:xfrm>
            <a:off x="624840" y="350520"/>
            <a:ext cx="107044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="1" dirty="0"/>
              <a:t>What software is best (i.e. R vs SPSS/</a:t>
            </a:r>
            <a:r>
              <a:rPr lang="en-GB" sz="3600" b="1" dirty="0" err="1"/>
              <a:t>Genstat</a:t>
            </a:r>
            <a:r>
              <a:rPr lang="en-GB" sz="3600" b="1" dirty="0"/>
              <a:t>/</a:t>
            </a:r>
            <a:r>
              <a:rPr lang="en-GB" sz="3600" b="1" dirty="0" err="1"/>
              <a:t>Matlab</a:t>
            </a:r>
            <a:r>
              <a:rPr lang="en-GB" sz="3600" b="1" dirty="0"/>
              <a:t>)?</a:t>
            </a:r>
          </a:p>
        </p:txBody>
      </p:sp>
      <p:pic>
        <p:nvPicPr>
          <p:cNvPr id="6146" name="Picture 2" descr="Pin on U.S.A. +">
            <a:extLst>
              <a:ext uri="{FF2B5EF4-FFF2-40B4-BE49-F238E27FC236}">
                <a16:creationId xmlns:a16="http://schemas.microsoft.com/office/drawing/2014/main" id="{7CCA9DD2-C13B-5548-F009-5478BF3872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1223" y="1144476"/>
            <a:ext cx="3771837" cy="5595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3F34A48-4B10-27EF-134A-2189678F4415}"/>
              </a:ext>
            </a:extLst>
          </p:cNvPr>
          <p:cNvSpPr txBox="1"/>
          <p:nvPr/>
        </p:nvSpPr>
        <p:spPr>
          <a:xfrm>
            <a:off x="1279415" y="1896070"/>
            <a:ext cx="5647765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/>
              <a:t>Aside from best practice:</a:t>
            </a:r>
          </a:p>
          <a:p>
            <a:endParaRPr lang="en-GB" sz="2400" b="1" dirty="0"/>
          </a:p>
          <a:p>
            <a:pPr algn="r"/>
            <a:endParaRPr lang="en-GB" sz="2400" b="1" dirty="0"/>
          </a:p>
          <a:p>
            <a:pPr algn="r"/>
            <a:r>
              <a:rPr lang="en-GB" sz="2400" b="1" dirty="0">
                <a:highlight>
                  <a:srgbClr val="FFFF00"/>
                </a:highlight>
              </a:rPr>
              <a:t>Employability for students </a:t>
            </a:r>
            <a:r>
              <a:rPr lang="en-GB" sz="2400" b="1" dirty="0"/>
              <a:t>at all levels</a:t>
            </a:r>
          </a:p>
          <a:p>
            <a:pPr algn="r"/>
            <a:endParaRPr lang="en-GB" sz="2400" b="1" dirty="0"/>
          </a:p>
          <a:p>
            <a:pPr algn="r"/>
            <a:r>
              <a:rPr lang="en-GB" sz="2400" b="1" dirty="0">
                <a:highlight>
                  <a:srgbClr val="FFFF00"/>
                </a:highlight>
              </a:rPr>
              <a:t>Digital skills gap </a:t>
            </a:r>
            <a:r>
              <a:rPr lang="en-GB" sz="2400" b="1" dirty="0"/>
              <a:t>in all sectors</a:t>
            </a:r>
          </a:p>
          <a:p>
            <a:pPr algn="r"/>
            <a:endParaRPr lang="en-GB" sz="2400" b="1" dirty="0"/>
          </a:p>
          <a:p>
            <a:pPr algn="r"/>
            <a:r>
              <a:rPr lang="en-GB" sz="2400" b="1" dirty="0">
                <a:highlight>
                  <a:srgbClr val="FFFF00"/>
                </a:highlight>
              </a:rPr>
              <a:t>Positioning</a:t>
            </a:r>
            <a:r>
              <a:rPr lang="en-GB" sz="2400" b="1" dirty="0"/>
              <a:t> to lead the HE ag/food sector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FD52009-DD3E-7810-27B2-8AF95A0301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1037" y="1338220"/>
            <a:ext cx="2053443" cy="1591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4491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D413770-BD06-4882-D521-C247A4E9E255}"/>
              </a:ext>
            </a:extLst>
          </p:cNvPr>
          <p:cNvSpPr txBox="1"/>
          <p:nvPr/>
        </p:nvSpPr>
        <p:spPr>
          <a:xfrm>
            <a:off x="624840" y="350520"/>
            <a:ext cx="5835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="1" dirty="0"/>
              <a:t>What stats skills do we need?</a:t>
            </a:r>
          </a:p>
        </p:txBody>
      </p:sp>
      <p:pic>
        <p:nvPicPr>
          <p:cNvPr id="4098" name="Picture 2" descr="Me whenever I see a statistics problem Now that I don't have statistical  anxiety anymore - Anthony Adams in Yellow Suit Rubbing Hands | Make a Meme">
            <a:extLst>
              <a:ext uri="{FF2B5EF4-FFF2-40B4-BE49-F238E27FC236}">
                <a16:creationId xmlns:a16="http://schemas.microsoft.com/office/drawing/2014/main" id="{125C49EC-86EC-3588-A826-3ECE363DC7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8864" y="1390650"/>
            <a:ext cx="4201914" cy="523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59375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0941E73-9555-DE99-FF92-7ED7B24738E4}"/>
              </a:ext>
            </a:extLst>
          </p:cNvPr>
          <p:cNvSpPr txBox="1"/>
          <p:nvPr/>
        </p:nvSpPr>
        <p:spPr>
          <a:xfrm>
            <a:off x="624840" y="350520"/>
            <a:ext cx="76016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="1" dirty="0"/>
              <a:t>Models for acquiring stats and R skills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5A646D-6348-4DFF-C594-EB4FC36916B9}"/>
              </a:ext>
            </a:extLst>
          </p:cNvPr>
          <p:cNvSpPr txBox="1"/>
          <p:nvPr/>
        </p:nvSpPr>
        <p:spPr>
          <a:xfrm>
            <a:off x="2225497" y="2329900"/>
            <a:ext cx="749762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dirty="0"/>
              <a:t>Challenge: </a:t>
            </a:r>
            <a:r>
              <a:rPr lang="en-GB" sz="3600" b="1" dirty="0"/>
              <a:t>Time</a:t>
            </a:r>
          </a:p>
          <a:p>
            <a:endParaRPr lang="en-GB" sz="3600" dirty="0"/>
          </a:p>
          <a:p>
            <a:pPr algn="ctr"/>
            <a:r>
              <a:rPr lang="en-GB" sz="3600" dirty="0"/>
              <a:t>(we must incorporate our research, teaching, supervision, and our professional development)</a:t>
            </a:r>
          </a:p>
        </p:txBody>
      </p:sp>
    </p:spTree>
    <p:extLst>
      <p:ext uri="{BB962C8B-B14F-4D97-AF65-F5344CB8AC3E}">
        <p14:creationId xmlns:p14="http://schemas.microsoft.com/office/powerpoint/2010/main" val="9548603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F9E29CD-0E2A-5EF0-9A30-7FD08DA12354}"/>
              </a:ext>
            </a:extLst>
          </p:cNvPr>
          <p:cNvSpPr txBox="1"/>
          <p:nvPr/>
        </p:nvSpPr>
        <p:spPr>
          <a:xfrm>
            <a:off x="624840" y="350520"/>
            <a:ext cx="21190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="1" dirty="0"/>
              <a:t>Resources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C50681-B641-B37D-B349-8558F545A2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4123" y="1320543"/>
            <a:ext cx="9529686" cy="49377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FA62A1D-FAF7-298F-58E5-34676C7BCAA7}"/>
              </a:ext>
            </a:extLst>
          </p:cNvPr>
          <p:cNvSpPr txBox="1"/>
          <p:nvPr/>
        </p:nvSpPr>
        <p:spPr>
          <a:xfrm>
            <a:off x="4092715" y="789366"/>
            <a:ext cx="60971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hlinkClick r:id="rId3"/>
              </a:rPr>
              <a:t>https://rstats-bootcamp.github.io/website/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388565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26AE2F0-7A87-2171-66CE-F65A5FE671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696" y="545910"/>
            <a:ext cx="7005938" cy="597771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8F12540-983F-0816-E5F3-278EE644C828}"/>
              </a:ext>
            </a:extLst>
          </p:cNvPr>
          <p:cNvSpPr txBox="1"/>
          <p:nvPr/>
        </p:nvSpPr>
        <p:spPr>
          <a:xfrm>
            <a:off x="8774639" y="1032476"/>
            <a:ext cx="23536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/>
              <a:t>Slack community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5C44B8-34F8-1226-F41D-4EF4DDC4539D}"/>
              </a:ext>
            </a:extLst>
          </p:cNvPr>
          <p:cNvSpPr txBox="1"/>
          <p:nvPr/>
        </p:nvSpPr>
        <p:spPr>
          <a:xfrm>
            <a:off x="8075141" y="1975192"/>
            <a:ext cx="375265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hlinkClick r:id="rId3"/>
              </a:rPr>
              <a:t>https://join.slack.com/t/ha-eda-party/shared_invite/zt-w19od3dz-6bjo~dTC_GQeSUUv3B8XzQ</a:t>
            </a:r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8D574A-91C3-9748-DE52-DD928FD4A4C3}"/>
              </a:ext>
            </a:extLst>
          </p:cNvPr>
          <p:cNvSpPr txBox="1"/>
          <p:nvPr/>
        </p:nvSpPr>
        <p:spPr>
          <a:xfrm>
            <a:off x="8322275" y="3379573"/>
            <a:ext cx="3371629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Founded Jan 2020</a:t>
            </a:r>
          </a:p>
          <a:p>
            <a:endParaRPr lang="en-GB" dirty="0"/>
          </a:p>
          <a:p>
            <a:r>
              <a:rPr lang="en-GB" dirty="0"/>
              <a:t>-1000s and 1000s of messages</a:t>
            </a:r>
          </a:p>
          <a:p>
            <a:endParaRPr lang="en-GB" dirty="0"/>
          </a:p>
          <a:p>
            <a:r>
              <a:rPr lang="en-GB" dirty="0"/>
              <a:t>-Harper research stats community</a:t>
            </a:r>
          </a:p>
          <a:p>
            <a:endParaRPr lang="en-GB" dirty="0"/>
          </a:p>
          <a:p>
            <a:r>
              <a:rPr lang="en-GB" dirty="0"/>
              <a:t>-(also teaching, data science)</a:t>
            </a:r>
          </a:p>
        </p:txBody>
      </p:sp>
    </p:spTree>
    <p:extLst>
      <p:ext uri="{BB962C8B-B14F-4D97-AF65-F5344CB8AC3E}">
        <p14:creationId xmlns:p14="http://schemas.microsoft.com/office/powerpoint/2010/main" val="22636193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3A9F078-F705-93FA-CC18-941DA7160AEF}"/>
              </a:ext>
            </a:extLst>
          </p:cNvPr>
          <p:cNvSpPr txBox="1"/>
          <p:nvPr/>
        </p:nvSpPr>
        <p:spPr>
          <a:xfrm>
            <a:off x="449580" y="358140"/>
            <a:ext cx="115109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="1" dirty="0"/>
              <a:t>10 Recommendations for improving stats/research practice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70CF3A-422E-33A3-6A5F-C795107777B3}"/>
              </a:ext>
            </a:extLst>
          </p:cNvPr>
          <p:cNvSpPr txBox="1"/>
          <p:nvPr/>
        </p:nvSpPr>
        <p:spPr>
          <a:xfrm>
            <a:off x="259957" y="2620000"/>
            <a:ext cx="1155192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Formal stats training for research students </a:t>
            </a:r>
            <a:r>
              <a:rPr lang="en-GB" sz="2400" dirty="0"/>
              <a:t>(mandatory, marked, part of progression)</a:t>
            </a:r>
          </a:p>
          <a:p>
            <a:endParaRPr lang="en-GB" sz="2400" dirty="0"/>
          </a:p>
          <a:p>
            <a:r>
              <a:rPr lang="en-GB" sz="2400" b="1" dirty="0"/>
              <a:t>Formal stats training for PhD supervisors </a:t>
            </a:r>
            <a:r>
              <a:rPr lang="en-GB" sz="2400" dirty="0"/>
              <a:t>(high, academic level)</a:t>
            </a:r>
          </a:p>
          <a:p>
            <a:endParaRPr lang="en-GB" sz="2400" dirty="0"/>
          </a:p>
          <a:p>
            <a:r>
              <a:rPr lang="en-GB" sz="2400" b="1" dirty="0"/>
              <a:t>Stats support should be for staff capacity building </a:t>
            </a:r>
            <a:r>
              <a:rPr lang="en-GB" sz="2400" dirty="0"/>
              <a:t>via research students (also HRP/MRP) </a:t>
            </a:r>
            <a:endParaRPr lang="en-GB" sz="2400" b="1" dirty="0"/>
          </a:p>
          <a:p>
            <a:endParaRPr lang="en-GB" sz="2400" dirty="0"/>
          </a:p>
          <a:p>
            <a:r>
              <a:rPr lang="en-GB" sz="2400" dirty="0"/>
              <a:t>Encourage </a:t>
            </a:r>
            <a:r>
              <a:rPr lang="en-GB" sz="2400" b="1" dirty="0"/>
              <a:t>reproducible, open data practice </a:t>
            </a:r>
            <a:r>
              <a:rPr lang="en-GB" sz="2400" dirty="0"/>
              <a:t>in research and teaching</a:t>
            </a:r>
          </a:p>
          <a:p>
            <a:endParaRPr lang="en-GB" sz="2400" dirty="0"/>
          </a:p>
          <a:p>
            <a:r>
              <a:rPr lang="en-GB" sz="2400" b="1" dirty="0"/>
              <a:t>Coherent reproducibility and open data strategy</a:t>
            </a:r>
            <a:endParaRPr lang="en-GB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722CB6-A500-C0F3-5255-FA1D5F74DEEB}"/>
              </a:ext>
            </a:extLst>
          </p:cNvPr>
          <p:cNvSpPr txBox="1"/>
          <p:nvPr/>
        </p:nvSpPr>
        <p:spPr>
          <a:xfrm>
            <a:off x="1739038" y="1408449"/>
            <a:ext cx="87139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/>
              <a:t>(use R and tidy data like the rest of the world)</a:t>
            </a:r>
          </a:p>
        </p:txBody>
      </p:sp>
    </p:spTree>
    <p:extLst>
      <p:ext uri="{BB962C8B-B14F-4D97-AF65-F5344CB8AC3E}">
        <p14:creationId xmlns:p14="http://schemas.microsoft.com/office/powerpoint/2010/main" val="24940537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3A9F078-F705-93FA-CC18-941DA7160AEF}"/>
              </a:ext>
            </a:extLst>
          </p:cNvPr>
          <p:cNvSpPr txBox="1"/>
          <p:nvPr/>
        </p:nvSpPr>
        <p:spPr>
          <a:xfrm>
            <a:off x="449580" y="358140"/>
            <a:ext cx="115109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="1" dirty="0"/>
              <a:t>10 Recommendations for improving stats/research practice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70CF3A-422E-33A3-6A5F-C795107777B3}"/>
              </a:ext>
            </a:extLst>
          </p:cNvPr>
          <p:cNvSpPr txBox="1"/>
          <p:nvPr/>
        </p:nvSpPr>
        <p:spPr>
          <a:xfrm>
            <a:off x="449580" y="1629400"/>
            <a:ext cx="1155192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sz="2400" dirty="0"/>
          </a:p>
          <a:p>
            <a:endParaRPr lang="en-GB" sz="2400" dirty="0"/>
          </a:p>
          <a:p>
            <a:r>
              <a:rPr lang="en-GB" sz="2400" dirty="0"/>
              <a:t>Integrate </a:t>
            </a:r>
            <a:r>
              <a:rPr lang="en-GB" sz="2400" b="1" dirty="0"/>
              <a:t>R and stats best practice at undergrad and MSc levels</a:t>
            </a:r>
          </a:p>
          <a:p>
            <a:endParaRPr lang="en-GB" sz="2400" dirty="0"/>
          </a:p>
          <a:p>
            <a:r>
              <a:rPr lang="en-GB" sz="2400" b="1" dirty="0"/>
              <a:t>Better constructive alignment between BSc and MSc stats </a:t>
            </a:r>
            <a:r>
              <a:rPr lang="en-GB" sz="2400" dirty="0"/>
              <a:t>with PROJECT UNITS</a:t>
            </a:r>
          </a:p>
          <a:p>
            <a:endParaRPr lang="en-GB" sz="2400" dirty="0"/>
          </a:p>
          <a:p>
            <a:r>
              <a:rPr lang="en-GB" sz="2400" dirty="0"/>
              <a:t>(teach and mark) </a:t>
            </a:r>
            <a:r>
              <a:rPr lang="en-GB" sz="2400" b="1" dirty="0"/>
              <a:t>take stats design proposal for research projects seriously </a:t>
            </a:r>
            <a:r>
              <a:rPr lang="en-GB" sz="2400" dirty="0"/>
              <a:t>- effect size and power!</a:t>
            </a:r>
          </a:p>
          <a:p>
            <a:endParaRPr lang="en-GB" sz="2400" b="1" dirty="0"/>
          </a:p>
          <a:p>
            <a:r>
              <a:rPr lang="en-GB" sz="2400" b="1" dirty="0"/>
              <a:t>3rd Year out </a:t>
            </a:r>
            <a:r>
              <a:rPr lang="en-GB" sz="2400" dirty="0"/>
              <a:t>("trail goes cold") - engage in peer review of e.g. HRP stats design</a:t>
            </a:r>
          </a:p>
          <a:p>
            <a:endParaRPr lang="en-GB" sz="2400" dirty="0"/>
          </a:p>
          <a:p>
            <a:r>
              <a:rPr lang="en-GB" sz="2400" dirty="0"/>
              <a:t>There must be </a:t>
            </a:r>
            <a:r>
              <a:rPr lang="en-GB" sz="2400" b="1" dirty="0"/>
              <a:t>improvement in survey design and analysis practice </a:t>
            </a:r>
            <a:r>
              <a:rPr lang="en-GB" sz="2400" dirty="0"/>
              <a:t>at all levels</a:t>
            </a:r>
          </a:p>
          <a:p>
            <a:endParaRPr lang="en-GB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2C93D8-FC53-119B-7209-3DD176A12F33}"/>
              </a:ext>
            </a:extLst>
          </p:cNvPr>
          <p:cNvSpPr txBox="1"/>
          <p:nvPr/>
        </p:nvSpPr>
        <p:spPr>
          <a:xfrm>
            <a:off x="4015975" y="1400829"/>
            <a:ext cx="41600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/>
              <a:t>(curriculum review…)</a:t>
            </a:r>
          </a:p>
        </p:txBody>
      </p:sp>
    </p:spTree>
    <p:extLst>
      <p:ext uri="{BB962C8B-B14F-4D97-AF65-F5344CB8AC3E}">
        <p14:creationId xmlns:p14="http://schemas.microsoft.com/office/powerpoint/2010/main" val="16437296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138F621-E7EE-7076-85F4-5B87491BAB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" b="4378"/>
          <a:stretch/>
        </p:blipFill>
        <p:spPr>
          <a:xfrm>
            <a:off x="232247" y="1640937"/>
            <a:ext cx="4913663" cy="7799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DAF5465-0D70-5ED5-A75D-81A375C779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9197" y="221392"/>
            <a:ext cx="3219899" cy="13527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EB38AC0-85D3-2944-9BAE-FBD08779ED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4850" y="201335"/>
            <a:ext cx="3741150" cy="128590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F286A9A-22AD-1439-8CB0-784DDF212C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9116" y="3184145"/>
            <a:ext cx="4769893" cy="75803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B6153A7-FB01-6392-9F73-6B75418420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40565" y="1703853"/>
            <a:ext cx="4187983" cy="61948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212238A-D053-251F-8854-CB3301FFA33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83478" y="2789211"/>
            <a:ext cx="4845070" cy="98969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A56F592-306F-6E91-6E7E-1F90CFFF680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63959" y="3865795"/>
            <a:ext cx="3969954" cy="146357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05EC994-7F03-397B-4A6A-C7413E934C8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89110" y="5590765"/>
            <a:ext cx="6262707" cy="95960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8BE94FF-7C71-BDE5-6BA3-A4C967B2C7F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0291" y="4363280"/>
            <a:ext cx="3628811" cy="110610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A42E304-A783-0244-53F1-18FEBDC9F44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04242" y="4202763"/>
            <a:ext cx="2780478" cy="67876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A7681ED-4893-6BEB-FB99-0401AB5BD00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3342" y="5376309"/>
            <a:ext cx="1935736" cy="1028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3946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D413770-BD06-4882-D521-C247A4E9E255}"/>
              </a:ext>
            </a:extLst>
          </p:cNvPr>
          <p:cNvSpPr txBox="1"/>
          <p:nvPr/>
        </p:nvSpPr>
        <p:spPr>
          <a:xfrm>
            <a:off x="624840" y="350520"/>
            <a:ext cx="48286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="1" dirty="0"/>
              <a:t>What skills do we need?</a:t>
            </a:r>
          </a:p>
        </p:txBody>
      </p:sp>
      <p:pic>
        <p:nvPicPr>
          <p:cNvPr id="14" name="Picture 13" descr="A picture containing diagram&#10;&#10;Description automatically generated">
            <a:extLst>
              <a:ext uri="{FF2B5EF4-FFF2-40B4-BE49-F238E27FC236}">
                <a16:creationId xmlns:a16="http://schemas.microsoft.com/office/drawing/2014/main" id="{EA478FB3-8F5B-F272-7188-CC016D0334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7944" y="2188253"/>
            <a:ext cx="8675420" cy="3521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9528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12B7904-90C8-8B45-C7B0-A05289ECA9CB}"/>
              </a:ext>
            </a:extLst>
          </p:cNvPr>
          <p:cNvSpPr txBox="1"/>
          <p:nvPr/>
        </p:nvSpPr>
        <p:spPr>
          <a:xfrm>
            <a:off x="636998" y="1949791"/>
            <a:ext cx="1060293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4400" b="1" dirty="0">
                <a:highlight>
                  <a:srgbClr val="FFFF00"/>
                </a:highlight>
              </a:rPr>
              <a:t>https://rstats-bootcamp.github.io/website/</a:t>
            </a:r>
          </a:p>
        </p:txBody>
      </p:sp>
    </p:spTree>
    <p:extLst>
      <p:ext uri="{BB962C8B-B14F-4D97-AF65-F5344CB8AC3E}">
        <p14:creationId xmlns:p14="http://schemas.microsoft.com/office/powerpoint/2010/main" val="12639788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F495B298-ED2C-0C13-92E3-F8D980D94891}"/>
                  </a:ext>
                </a:extLst>
              </p14:cNvPr>
              <p14:cNvContentPartPr/>
              <p14:nvPr/>
            </p14:nvContentPartPr>
            <p14:xfrm>
              <a:off x="2317607" y="1278360"/>
              <a:ext cx="7589520" cy="394452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F495B298-ED2C-0C13-92E3-F8D980D9489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08607" y="1269720"/>
                <a:ext cx="7607160" cy="3962160"/>
              </a:xfrm>
              <a:prstGeom prst="rect">
                <a:avLst/>
              </a:prstGeom>
            </p:spPr>
          </p:pic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85FE60ED-E837-3FFB-5325-E54559662D86}"/>
              </a:ext>
            </a:extLst>
          </p:cNvPr>
          <p:cNvGrpSpPr/>
          <p:nvPr/>
        </p:nvGrpSpPr>
        <p:grpSpPr>
          <a:xfrm>
            <a:off x="4485887" y="5696640"/>
            <a:ext cx="1917720" cy="397440"/>
            <a:chOff x="4485887" y="5696640"/>
            <a:chExt cx="1917720" cy="397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A9711293-E702-6B45-78EF-26F64CECD338}"/>
                    </a:ext>
                  </a:extLst>
                </p14:cNvPr>
                <p14:cNvContentPartPr/>
                <p14:nvPr/>
              </p14:nvContentPartPr>
              <p14:xfrm>
                <a:off x="4485887" y="5724720"/>
                <a:ext cx="450720" cy="32076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A9711293-E702-6B45-78EF-26F64CECD338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477247" y="5716080"/>
                  <a:ext cx="468360" cy="33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21A8C68B-8273-B721-605B-24EA34498546}"/>
                    </a:ext>
                  </a:extLst>
                </p14:cNvPr>
                <p14:cNvContentPartPr/>
                <p14:nvPr/>
              </p14:nvContentPartPr>
              <p14:xfrm>
                <a:off x="5135687" y="5787720"/>
                <a:ext cx="171720" cy="16740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21A8C68B-8273-B721-605B-24EA34498546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127047" y="5779080"/>
                  <a:ext cx="18936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40258628-3D5A-5D9F-6F2F-03A6AD17C3A1}"/>
                    </a:ext>
                  </a:extLst>
                </p14:cNvPr>
                <p14:cNvContentPartPr/>
                <p14:nvPr/>
              </p14:nvContentPartPr>
              <p14:xfrm>
                <a:off x="5466887" y="5885640"/>
                <a:ext cx="1440" cy="144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40258628-3D5A-5D9F-6F2F-03A6AD17C3A1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457887" y="5877000"/>
                  <a:ext cx="19080" cy="1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30157521-D844-DAD0-94C8-642F3F165CD3}"/>
                    </a:ext>
                  </a:extLst>
                </p14:cNvPr>
                <p14:cNvContentPartPr/>
                <p14:nvPr/>
              </p14:nvContentPartPr>
              <p14:xfrm>
                <a:off x="5436287" y="5833440"/>
                <a:ext cx="222480" cy="21852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30157521-D844-DAD0-94C8-642F3F165CD3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427287" y="5824440"/>
                  <a:ext cx="24012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8AB8608F-E52D-C5B1-8171-7E9EFD7C6387}"/>
                    </a:ext>
                  </a:extLst>
                </p14:cNvPr>
                <p14:cNvContentPartPr/>
                <p14:nvPr/>
              </p14:nvContentPartPr>
              <p14:xfrm>
                <a:off x="5887007" y="5721120"/>
                <a:ext cx="66960" cy="34920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8AB8608F-E52D-C5B1-8171-7E9EFD7C6387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878007" y="5712120"/>
                  <a:ext cx="84600" cy="36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536F4B3F-D2E2-A07E-BD0D-3EC1B6AB49DA}"/>
                    </a:ext>
                  </a:extLst>
                </p14:cNvPr>
                <p14:cNvContentPartPr/>
                <p14:nvPr/>
              </p14:nvContentPartPr>
              <p14:xfrm>
                <a:off x="5789807" y="5898600"/>
                <a:ext cx="228240" cy="6948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536F4B3F-D2E2-A07E-BD0D-3EC1B6AB49DA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781167" y="5889960"/>
                  <a:ext cx="24588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30DB9D93-FA2F-3160-7B58-4C2321BF1203}"/>
                    </a:ext>
                  </a:extLst>
                </p14:cNvPr>
                <p14:cNvContentPartPr/>
                <p14:nvPr/>
              </p14:nvContentPartPr>
              <p14:xfrm>
                <a:off x="6183287" y="5696640"/>
                <a:ext cx="220320" cy="39744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30DB9D93-FA2F-3160-7B58-4C2321BF1203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174287" y="5687640"/>
                  <a:ext cx="237960" cy="415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9688093-71EF-C88D-404C-D2714101558E}"/>
              </a:ext>
            </a:extLst>
          </p:cNvPr>
          <p:cNvGrpSpPr/>
          <p:nvPr/>
        </p:nvGrpSpPr>
        <p:grpSpPr>
          <a:xfrm>
            <a:off x="941687" y="2182680"/>
            <a:ext cx="1172160" cy="1091520"/>
            <a:chOff x="941687" y="2182680"/>
            <a:chExt cx="1172160" cy="1091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5F4994D7-5C5E-1326-7841-6288BBBEE68F}"/>
                    </a:ext>
                  </a:extLst>
                </p14:cNvPr>
                <p14:cNvContentPartPr/>
                <p14:nvPr/>
              </p14:nvContentPartPr>
              <p14:xfrm>
                <a:off x="1048247" y="2854080"/>
                <a:ext cx="257040" cy="42012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5F4994D7-5C5E-1326-7841-6288BBBEE68F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039607" y="2845440"/>
                  <a:ext cx="274680" cy="43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F6ABFF11-F84B-1737-3D11-3BE6FDD78949}"/>
                    </a:ext>
                  </a:extLst>
                </p14:cNvPr>
                <p14:cNvContentPartPr/>
                <p14:nvPr/>
              </p14:nvContentPartPr>
              <p14:xfrm>
                <a:off x="941687" y="2615040"/>
                <a:ext cx="259920" cy="34632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F6ABFF11-F84B-1737-3D11-3BE6FDD78949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932687" y="2606040"/>
                  <a:ext cx="277560" cy="36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90C84048-B9C4-DCF0-A00B-4FAF9954AEC1}"/>
                    </a:ext>
                  </a:extLst>
                </p14:cNvPr>
                <p14:cNvContentPartPr/>
                <p14:nvPr/>
              </p14:nvContentPartPr>
              <p14:xfrm>
                <a:off x="1377647" y="3031200"/>
                <a:ext cx="10080" cy="684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90C84048-B9C4-DCF0-A00B-4FAF9954AEC1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369007" y="3022560"/>
                  <a:ext cx="2772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FBAB7BD3-D9C0-DA6E-D915-8C50D9ADA5BA}"/>
                    </a:ext>
                  </a:extLst>
                </p14:cNvPr>
                <p14:cNvContentPartPr/>
                <p14:nvPr/>
              </p14:nvContentPartPr>
              <p14:xfrm>
                <a:off x="1362167" y="2720880"/>
                <a:ext cx="289800" cy="30528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FBAB7BD3-D9C0-DA6E-D915-8C50D9ADA5BA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353167" y="2712240"/>
                  <a:ext cx="307440" cy="32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8AED64DD-1C25-91EC-1955-BB12515DF04E}"/>
                    </a:ext>
                  </a:extLst>
                </p14:cNvPr>
                <p14:cNvContentPartPr/>
                <p14:nvPr/>
              </p14:nvContentPartPr>
              <p14:xfrm>
                <a:off x="1520207" y="2475360"/>
                <a:ext cx="310320" cy="24264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8AED64DD-1C25-91EC-1955-BB12515DF04E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511207" y="2466360"/>
                  <a:ext cx="32796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ED044A71-8C4B-2D0B-F9CD-97DB63511EB5}"/>
                    </a:ext>
                  </a:extLst>
                </p14:cNvPr>
                <p14:cNvContentPartPr/>
                <p14:nvPr/>
              </p14:nvContentPartPr>
              <p14:xfrm>
                <a:off x="1864007" y="2182680"/>
                <a:ext cx="249840" cy="39456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ED044A71-8C4B-2D0B-F9CD-97DB63511EB5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855007" y="2174040"/>
                  <a:ext cx="267480" cy="412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05EF556B-8D93-90A9-E844-26924D12F8F8}"/>
                  </a:ext>
                </a:extLst>
              </p14:cNvPr>
              <p14:cNvContentPartPr/>
              <p14:nvPr/>
            </p14:nvContentPartPr>
            <p14:xfrm>
              <a:off x="9730727" y="989640"/>
              <a:ext cx="187920" cy="409392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05EF556B-8D93-90A9-E844-26924D12F8F8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9721727" y="980640"/>
                <a:ext cx="205560" cy="4111560"/>
              </a:xfrm>
              <a:prstGeom prst="rect">
                <a:avLst/>
              </a:prstGeom>
            </p:spPr>
          </p:pic>
        </mc:Fallback>
      </mc:AlternateContent>
      <p:grpSp>
        <p:nvGrpSpPr>
          <p:cNvPr id="29" name="Group 28">
            <a:extLst>
              <a:ext uri="{FF2B5EF4-FFF2-40B4-BE49-F238E27FC236}">
                <a16:creationId xmlns:a16="http://schemas.microsoft.com/office/drawing/2014/main" id="{EA838510-0C11-517D-E79C-109C1F3DF2C0}"/>
              </a:ext>
            </a:extLst>
          </p:cNvPr>
          <p:cNvGrpSpPr/>
          <p:nvPr/>
        </p:nvGrpSpPr>
        <p:grpSpPr>
          <a:xfrm>
            <a:off x="10050767" y="2160000"/>
            <a:ext cx="1168560" cy="1269360"/>
            <a:chOff x="10050767" y="2160000"/>
            <a:chExt cx="1168560" cy="1269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2D7135BF-5BF7-F42D-1E52-DD5BBD812A0F}"/>
                    </a:ext>
                  </a:extLst>
                </p14:cNvPr>
                <p14:cNvContentPartPr/>
                <p14:nvPr/>
              </p14:nvContentPartPr>
              <p14:xfrm>
                <a:off x="10117367" y="3220920"/>
                <a:ext cx="360" cy="36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2D7135BF-5BF7-F42D-1E52-DD5BBD812A0F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0108367" y="321228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8C060C86-5BE6-E25E-7133-8E8C3ACEAEEA}"/>
                    </a:ext>
                  </a:extLst>
                </p14:cNvPr>
                <p14:cNvContentPartPr/>
                <p14:nvPr/>
              </p14:nvContentPartPr>
              <p14:xfrm>
                <a:off x="10050767" y="2871360"/>
                <a:ext cx="329760" cy="43596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8C060C86-5BE6-E25E-7133-8E8C3ACEAEEA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0042127" y="2862720"/>
                  <a:ext cx="347400" cy="45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0350AB70-1444-C7A2-E8D1-0EB196D42738}"/>
                    </a:ext>
                  </a:extLst>
                </p14:cNvPr>
                <p14:cNvContentPartPr/>
                <p14:nvPr/>
              </p14:nvContentPartPr>
              <p14:xfrm>
                <a:off x="10388447" y="3277800"/>
                <a:ext cx="293040" cy="15156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0350AB70-1444-C7A2-E8D1-0EB196D42738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0379807" y="3268800"/>
                  <a:ext cx="31068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F67A1FAB-DFED-C980-0A06-268EDEA5A816}"/>
                    </a:ext>
                  </a:extLst>
                </p14:cNvPr>
                <p14:cNvContentPartPr/>
                <p14:nvPr/>
              </p14:nvContentPartPr>
              <p14:xfrm>
                <a:off x="10569527" y="3074040"/>
                <a:ext cx="93240" cy="4536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F67A1FAB-DFED-C980-0A06-268EDEA5A816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0560527" y="3065400"/>
                  <a:ext cx="11088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4BC6954C-D186-83B5-80E3-186CA8EDBD3A}"/>
                    </a:ext>
                  </a:extLst>
                </p14:cNvPr>
                <p14:cNvContentPartPr/>
                <p14:nvPr/>
              </p14:nvContentPartPr>
              <p14:xfrm>
                <a:off x="10426247" y="2965320"/>
                <a:ext cx="62640" cy="2700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4BC6954C-D186-83B5-80E3-186CA8EDBD3A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0417247" y="2956680"/>
                  <a:ext cx="8028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03889295-2321-4666-ED35-71E5EC74994A}"/>
                    </a:ext>
                  </a:extLst>
                </p14:cNvPr>
                <p14:cNvContentPartPr/>
                <p14:nvPr/>
              </p14:nvContentPartPr>
              <p14:xfrm>
                <a:off x="10673927" y="2797920"/>
                <a:ext cx="258120" cy="22140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03889295-2321-4666-ED35-71E5EC74994A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10665287" y="2789280"/>
                  <a:ext cx="27576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F14C5AF7-A5CF-2A74-890A-EDEA42F68767}"/>
                    </a:ext>
                  </a:extLst>
                </p14:cNvPr>
                <p14:cNvContentPartPr/>
                <p14:nvPr/>
              </p14:nvContentPartPr>
              <p14:xfrm>
                <a:off x="10642247" y="2403720"/>
                <a:ext cx="399960" cy="23796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F14C5AF7-A5CF-2A74-890A-EDEA42F68767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0633607" y="2394720"/>
                  <a:ext cx="41760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95A9AB03-239D-A531-1D1A-40A77096D6E4}"/>
                    </a:ext>
                  </a:extLst>
                </p14:cNvPr>
                <p14:cNvContentPartPr/>
                <p14:nvPr/>
              </p14:nvContentPartPr>
              <p14:xfrm>
                <a:off x="10801367" y="2160000"/>
                <a:ext cx="417960" cy="28872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95A9AB03-239D-A531-1D1A-40A77096D6E4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10792367" y="2151360"/>
                  <a:ext cx="435600" cy="306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7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B527E594-844B-3C57-8143-7954003F207F}"/>
                  </a:ext>
                </a:extLst>
              </p14:cNvPr>
              <p14:cNvContentPartPr/>
              <p14:nvPr/>
            </p14:nvContentPartPr>
            <p14:xfrm>
              <a:off x="9724607" y="1729080"/>
              <a:ext cx="1979640" cy="2175840"/>
            </p14:xfrm>
          </p:contentPart>
        </mc:Choice>
        <mc:Fallback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B527E594-844B-3C57-8143-7954003F207F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9706607" y="1711080"/>
                <a:ext cx="2015280" cy="2211480"/>
              </a:xfrm>
              <a:prstGeom prst="rect">
                <a:avLst/>
              </a:prstGeom>
            </p:spPr>
          </p:pic>
        </mc:Fallback>
      </mc:AlternateContent>
      <p:grpSp>
        <p:nvGrpSpPr>
          <p:cNvPr id="37" name="Group 36">
            <a:extLst>
              <a:ext uri="{FF2B5EF4-FFF2-40B4-BE49-F238E27FC236}">
                <a16:creationId xmlns:a16="http://schemas.microsoft.com/office/drawing/2014/main" id="{6CA6A568-A359-43D2-6CA9-9371C01270CF}"/>
              </a:ext>
            </a:extLst>
          </p:cNvPr>
          <p:cNvGrpSpPr/>
          <p:nvPr/>
        </p:nvGrpSpPr>
        <p:grpSpPr>
          <a:xfrm>
            <a:off x="2523887" y="2774520"/>
            <a:ext cx="2088000" cy="1875240"/>
            <a:chOff x="2523887" y="2774520"/>
            <a:chExt cx="2088000" cy="1875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3F250FF4-F0C7-59BA-F812-91C8D278D0CD}"/>
                    </a:ext>
                  </a:extLst>
                </p14:cNvPr>
                <p14:cNvContentPartPr/>
                <p14:nvPr/>
              </p14:nvContentPartPr>
              <p14:xfrm>
                <a:off x="2523887" y="3684600"/>
                <a:ext cx="677520" cy="96516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3F250FF4-F0C7-59BA-F812-91C8D278D0CD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2505887" y="3666600"/>
                  <a:ext cx="713160" cy="10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BAE8A3B7-25F6-A358-EE01-42BF1F817D34}"/>
                    </a:ext>
                  </a:extLst>
                </p14:cNvPr>
                <p14:cNvContentPartPr/>
                <p14:nvPr/>
              </p14:nvContentPartPr>
              <p14:xfrm>
                <a:off x="3329207" y="3303000"/>
                <a:ext cx="588600" cy="101772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BAE8A3B7-25F6-A358-EE01-42BF1F817D34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3311567" y="3285000"/>
                  <a:ext cx="624240" cy="10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38E70644-551A-AB50-B118-4DECA149E83D}"/>
                    </a:ext>
                  </a:extLst>
                </p14:cNvPr>
                <p14:cNvContentPartPr/>
                <p14:nvPr/>
              </p14:nvContentPartPr>
              <p14:xfrm>
                <a:off x="4123367" y="2882160"/>
                <a:ext cx="14040" cy="792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38E70644-551A-AB50-B118-4DECA149E83D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4105727" y="2864520"/>
                  <a:ext cx="4968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64993A94-DCC6-9B53-0AD8-7F12B8F8CE7C}"/>
                    </a:ext>
                  </a:extLst>
                </p14:cNvPr>
                <p14:cNvContentPartPr/>
                <p14:nvPr/>
              </p14:nvContentPartPr>
              <p14:xfrm>
                <a:off x="4028687" y="2774520"/>
                <a:ext cx="583200" cy="90936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64993A94-DCC6-9B53-0AD8-7F12B8F8CE7C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4011047" y="2756520"/>
                  <a:ext cx="618840" cy="945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F6CE0EF5-8EE1-F33C-D2E3-22E9BBF9B78A}"/>
              </a:ext>
            </a:extLst>
          </p:cNvPr>
          <p:cNvGrpSpPr/>
          <p:nvPr/>
        </p:nvGrpSpPr>
        <p:grpSpPr>
          <a:xfrm>
            <a:off x="4781807" y="2145960"/>
            <a:ext cx="1197360" cy="1203120"/>
            <a:chOff x="4781807" y="2145960"/>
            <a:chExt cx="1197360" cy="1203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A9FA1D87-5492-B725-DE30-040E72732138}"/>
                    </a:ext>
                  </a:extLst>
                </p14:cNvPr>
                <p14:cNvContentPartPr/>
                <p14:nvPr/>
              </p14:nvContentPartPr>
              <p14:xfrm>
                <a:off x="4781807" y="2575800"/>
                <a:ext cx="458640" cy="77328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A9FA1D87-5492-B725-DE30-040E72732138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4764167" y="2557800"/>
                  <a:ext cx="494280" cy="80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0F24F38E-2C75-32DD-18E9-CA6E0D237B86}"/>
                    </a:ext>
                  </a:extLst>
                </p14:cNvPr>
                <p14:cNvContentPartPr/>
                <p14:nvPr/>
              </p14:nvContentPartPr>
              <p14:xfrm>
                <a:off x="5419727" y="2145960"/>
                <a:ext cx="559440" cy="98712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0F24F38E-2C75-32DD-18E9-CA6E0D237B86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5402087" y="2128320"/>
                  <a:ext cx="595080" cy="1022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62625E9D-0613-8628-3FC3-675D32791A97}"/>
              </a:ext>
            </a:extLst>
          </p:cNvPr>
          <p:cNvGrpSpPr/>
          <p:nvPr/>
        </p:nvGrpSpPr>
        <p:grpSpPr>
          <a:xfrm>
            <a:off x="6094727" y="1677600"/>
            <a:ext cx="2342880" cy="1595520"/>
            <a:chOff x="6094727" y="1677600"/>
            <a:chExt cx="2342880" cy="1595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14C3BCF1-4D5C-6060-0CBB-4D4D5F8A8F7F}"/>
                    </a:ext>
                  </a:extLst>
                </p14:cNvPr>
                <p14:cNvContentPartPr/>
                <p14:nvPr/>
              </p14:nvContentPartPr>
              <p14:xfrm>
                <a:off x="6094727" y="1929240"/>
                <a:ext cx="526680" cy="94932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14C3BCF1-4D5C-6060-0CBB-4D4D5F8A8F7F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6076727" y="1911600"/>
                  <a:ext cx="562320" cy="9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9A5683E6-65B9-8432-6985-9148EF41C6ED}"/>
                    </a:ext>
                  </a:extLst>
                </p14:cNvPr>
                <p14:cNvContentPartPr/>
                <p14:nvPr/>
              </p14:nvContentPartPr>
              <p14:xfrm>
                <a:off x="6698087" y="1677600"/>
                <a:ext cx="628200" cy="91800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9A5683E6-65B9-8432-6985-9148EF41C6ED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6680447" y="1659600"/>
                  <a:ext cx="663840" cy="9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6F313B60-8A71-171B-9B67-1944DD2129E3}"/>
                    </a:ext>
                  </a:extLst>
                </p14:cNvPr>
                <p14:cNvContentPartPr/>
                <p14:nvPr/>
              </p14:nvContentPartPr>
              <p14:xfrm>
                <a:off x="7343567" y="2108880"/>
                <a:ext cx="499320" cy="81900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6F313B60-8A71-171B-9B67-1944DD2129E3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7325567" y="2090880"/>
                  <a:ext cx="534960" cy="85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27CE8DAB-0197-8EAF-8F35-59BDC1F1B0AD}"/>
                    </a:ext>
                  </a:extLst>
                </p14:cNvPr>
                <p14:cNvContentPartPr/>
                <p14:nvPr/>
              </p14:nvContentPartPr>
              <p14:xfrm>
                <a:off x="7944767" y="2507400"/>
                <a:ext cx="360" cy="36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27CE8DAB-0197-8EAF-8F35-59BDC1F1B0AD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7926767" y="248940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198FE72B-6BF3-341D-E1F8-72556B6EA94B}"/>
                    </a:ext>
                  </a:extLst>
                </p14:cNvPr>
                <p14:cNvContentPartPr/>
                <p14:nvPr/>
              </p14:nvContentPartPr>
              <p14:xfrm>
                <a:off x="7915607" y="2551320"/>
                <a:ext cx="522000" cy="72180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198FE72B-6BF3-341D-E1F8-72556B6EA94B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7897607" y="2533680"/>
                  <a:ext cx="557640" cy="757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2024F7F9-1C4C-35A3-388A-3C03AD575A85}"/>
              </a:ext>
            </a:extLst>
          </p:cNvPr>
          <p:cNvGrpSpPr/>
          <p:nvPr/>
        </p:nvGrpSpPr>
        <p:grpSpPr>
          <a:xfrm>
            <a:off x="8476847" y="3060720"/>
            <a:ext cx="1230840" cy="1683360"/>
            <a:chOff x="8476847" y="3060720"/>
            <a:chExt cx="1230840" cy="1683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37CF1083-C648-549D-2802-26FD6BA7C95E}"/>
                    </a:ext>
                  </a:extLst>
                </p14:cNvPr>
                <p14:cNvContentPartPr/>
                <p14:nvPr/>
              </p14:nvContentPartPr>
              <p14:xfrm>
                <a:off x="8476847" y="3060720"/>
                <a:ext cx="405000" cy="78300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37CF1083-C648-549D-2802-26FD6BA7C95E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8458847" y="3042720"/>
                  <a:ext cx="440640" cy="81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4B002444-5F80-7D39-C7C0-03AA3A387E50}"/>
                    </a:ext>
                  </a:extLst>
                </p14:cNvPr>
                <p14:cNvContentPartPr/>
                <p14:nvPr/>
              </p14:nvContentPartPr>
              <p14:xfrm>
                <a:off x="8984447" y="3690000"/>
                <a:ext cx="342720" cy="56592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4B002444-5F80-7D39-C7C0-03AA3A387E50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8966807" y="3672000"/>
                  <a:ext cx="378360" cy="60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BA7D2751-63C4-87B4-B275-5B49678BAB01}"/>
                    </a:ext>
                  </a:extLst>
                </p14:cNvPr>
                <p14:cNvContentPartPr/>
                <p14:nvPr/>
              </p14:nvContentPartPr>
              <p14:xfrm>
                <a:off x="9361007" y="4219560"/>
                <a:ext cx="346680" cy="52452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BA7D2751-63C4-87B4-B275-5B49678BAB01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9343007" y="4201920"/>
                  <a:ext cx="382320" cy="560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77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E519B2B5-38C8-080C-4663-4B1946C9CE21}"/>
                  </a:ext>
                </a:extLst>
              </p14:cNvPr>
              <p14:cNvContentPartPr/>
              <p14:nvPr/>
            </p14:nvContentPartPr>
            <p14:xfrm>
              <a:off x="2797127" y="5490720"/>
              <a:ext cx="47880" cy="178560"/>
            </p14:xfrm>
          </p:contentPart>
        </mc:Choice>
        <mc:Fallback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E519B2B5-38C8-080C-4663-4B1946C9CE21}"/>
                  </a:ext>
                </a:extLst>
              </p:cNvPr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2788487" y="5482080"/>
                <a:ext cx="65520" cy="19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9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DE7E1FD4-3737-DC98-E26F-24F7A8A896B1}"/>
                  </a:ext>
                </a:extLst>
              </p14:cNvPr>
              <p14:cNvContentPartPr/>
              <p14:nvPr/>
            </p14:nvContentPartPr>
            <p14:xfrm>
              <a:off x="3539447" y="5312520"/>
              <a:ext cx="140760" cy="291600"/>
            </p14:xfrm>
          </p:contentPart>
        </mc:Choice>
        <mc:Fallback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DE7E1FD4-3737-DC98-E26F-24F7A8A896B1}"/>
                  </a:ext>
                </a:extLst>
              </p:cNvPr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3530807" y="5303880"/>
                <a:ext cx="158400" cy="309240"/>
              </a:xfrm>
              <a:prstGeom prst="rect">
                <a:avLst/>
              </a:prstGeom>
            </p:spPr>
          </p:pic>
        </mc:Fallback>
      </mc:AlternateContent>
      <p:grpSp>
        <p:nvGrpSpPr>
          <p:cNvPr id="56" name="Group 55">
            <a:extLst>
              <a:ext uri="{FF2B5EF4-FFF2-40B4-BE49-F238E27FC236}">
                <a16:creationId xmlns:a16="http://schemas.microsoft.com/office/drawing/2014/main" id="{8F5BF91F-9DA0-2D13-FA47-C2F3C29D5588}"/>
              </a:ext>
            </a:extLst>
          </p:cNvPr>
          <p:cNvGrpSpPr/>
          <p:nvPr/>
        </p:nvGrpSpPr>
        <p:grpSpPr>
          <a:xfrm>
            <a:off x="9358487" y="5312520"/>
            <a:ext cx="293040" cy="283320"/>
            <a:chOff x="9358487" y="5312520"/>
            <a:chExt cx="293040" cy="283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052D478B-7AB3-149E-0906-EB54F92874AF}"/>
                    </a:ext>
                  </a:extLst>
                </p14:cNvPr>
                <p14:cNvContentPartPr/>
                <p14:nvPr/>
              </p14:nvContentPartPr>
              <p14:xfrm>
                <a:off x="9358487" y="5312520"/>
                <a:ext cx="94320" cy="25236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052D478B-7AB3-149E-0906-EB54F92874AF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9349487" y="5303880"/>
                  <a:ext cx="11196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E57BE4A7-4153-3D26-F54F-048A28BF8A2E}"/>
                    </a:ext>
                  </a:extLst>
                </p14:cNvPr>
                <p14:cNvContentPartPr/>
                <p14:nvPr/>
              </p14:nvContentPartPr>
              <p14:xfrm>
                <a:off x="9518327" y="5393520"/>
                <a:ext cx="133200" cy="20232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E57BE4A7-4153-3D26-F54F-048A28BF8A2E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9509327" y="5384880"/>
                  <a:ext cx="150840" cy="219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DB65CF87-2839-8AB7-CD05-9B1CAEE2B3E8}"/>
              </a:ext>
            </a:extLst>
          </p:cNvPr>
          <p:cNvGrpSpPr/>
          <p:nvPr/>
        </p:nvGrpSpPr>
        <p:grpSpPr>
          <a:xfrm>
            <a:off x="2480687" y="1712160"/>
            <a:ext cx="1737000" cy="186840"/>
            <a:chOff x="2480687" y="1712160"/>
            <a:chExt cx="1737000" cy="186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02507D06-82AA-C224-3253-D03739AFEDB8}"/>
                    </a:ext>
                  </a:extLst>
                </p14:cNvPr>
                <p14:cNvContentPartPr/>
                <p14:nvPr/>
              </p14:nvContentPartPr>
              <p14:xfrm>
                <a:off x="2480687" y="1794960"/>
                <a:ext cx="9720" cy="2376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02507D06-82AA-C224-3253-D03739AFEDB8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2472047" y="1785960"/>
                  <a:ext cx="2736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25CA07AC-342E-BECB-7F1F-E1FADCCAA2B1}"/>
                    </a:ext>
                  </a:extLst>
                </p14:cNvPr>
                <p14:cNvContentPartPr/>
                <p14:nvPr/>
              </p14:nvContentPartPr>
              <p14:xfrm>
                <a:off x="2739527" y="1816560"/>
                <a:ext cx="23760" cy="252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25CA07AC-342E-BECB-7F1F-E1FADCCAA2B1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2730887" y="1807560"/>
                  <a:ext cx="4140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96159B85-C9D1-CD12-D503-38C3D1430632}"/>
                    </a:ext>
                  </a:extLst>
                </p14:cNvPr>
                <p14:cNvContentPartPr/>
                <p14:nvPr/>
              </p14:nvContentPartPr>
              <p14:xfrm>
                <a:off x="3037607" y="1724760"/>
                <a:ext cx="534600" cy="17424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96159B85-C9D1-CD12-D503-38C3D1430632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3028967" y="1715760"/>
                  <a:ext cx="55224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8C957FFC-0829-E5E7-2FD7-672DACDFC2AB}"/>
                    </a:ext>
                  </a:extLst>
                </p14:cNvPr>
                <p14:cNvContentPartPr/>
                <p14:nvPr/>
              </p14:nvContentPartPr>
              <p14:xfrm>
                <a:off x="3826367" y="1712160"/>
                <a:ext cx="391320" cy="12996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8C957FFC-0829-E5E7-2FD7-672DACDFC2AB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3817727" y="1703520"/>
                  <a:ext cx="408960" cy="147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9498FD2E-A246-8A41-164F-C4C54DD7564C}"/>
              </a:ext>
            </a:extLst>
          </p:cNvPr>
          <p:cNvGrpSpPr/>
          <p:nvPr/>
        </p:nvGrpSpPr>
        <p:grpSpPr>
          <a:xfrm>
            <a:off x="4552487" y="1759680"/>
            <a:ext cx="2239920" cy="276120"/>
            <a:chOff x="4552487" y="1759680"/>
            <a:chExt cx="2239920" cy="276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EBCFD3F2-7775-AE89-104D-F74681F28BA2}"/>
                    </a:ext>
                  </a:extLst>
                </p14:cNvPr>
                <p14:cNvContentPartPr/>
                <p14:nvPr/>
              </p14:nvContentPartPr>
              <p14:xfrm>
                <a:off x="4552487" y="1759680"/>
                <a:ext cx="345960" cy="3240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EBCFD3F2-7775-AE89-104D-F74681F28BA2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4543487" y="1751040"/>
                  <a:ext cx="36360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68ECC1B6-266B-C3C7-FA5E-2364A9F61769}"/>
                    </a:ext>
                  </a:extLst>
                </p14:cNvPr>
                <p14:cNvContentPartPr/>
                <p14:nvPr/>
              </p14:nvContentPartPr>
              <p14:xfrm>
                <a:off x="5105087" y="1790640"/>
                <a:ext cx="804240" cy="24516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68ECC1B6-266B-C3C7-FA5E-2364A9F61769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5096087" y="1781640"/>
                  <a:ext cx="821880" cy="26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50B2929C-E877-8556-D888-84F9BAACFBB6}"/>
                    </a:ext>
                  </a:extLst>
                </p14:cNvPr>
                <p14:cNvContentPartPr/>
                <p14:nvPr/>
              </p14:nvContentPartPr>
              <p14:xfrm>
                <a:off x="6136127" y="1816560"/>
                <a:ext cx="656280" cy="17640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50B2929C-E877-8556-D888-84F9BAACFBB6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6127487" y="1807560"/>
                  <a:ext cx="673920" cy="194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99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2615DF9B-1528-EA71-44EE-654A02248EA1}"/>
                  </a:ext>
                </a:extLst>
              </p14:cNvPr>
              <p14:cNvContentPartPr/>
              <p14:nvPr/>
            </p14:nvContentPartPr>
            <p14:xfrm>
              <a:off x="7102367" y="1631160"/>
              <a:ext cx="713520" cy="254880"/>
            </p14:xfrm>
          </p:contentPart>
        </mc:Choice>
        <mc:Fallback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2615DF9B-1528-EA71-44EE-654A02248EA1}"/>
                  </a:ext>
                </a:extLst>
              </p:cNvPr>
              <p:cNvPicPr/>
              <p:nvPr/>
            </p:nvPicPr>
            <p:blipFill>
              <a:blip r:embed="rId100"/>
              <a:stretch>
                <a:fillRect/>
              </a:stretch>
            </p:blipFill>
            <p:spPr>
              <a:xfrm>
                <a:off x="7093727" y="1622520"/>
                <a:ext cx="731160" cy="27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1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A52AC9FA-9989-2078-2B9F-D1AC6A3E157A}"/>
                  </a:ext>
                </a:extLst>
              </p14:cNvPr>
              <p14:cNvContentPartPr/>
              <p14:nvPr/>
            </p14:nvContentPartPr>
            <p14:xfrm>
              <a:off x="8257967" y="1861200"/>
              <a:ext cx="532440" cy="57240"/>
            </p14:xfrm>
          </p:contentPart>
        </mc:Choice>
        <mc:Fallback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A52AC9FA-9989-2078-2B9F-D1AC6A3E157A}"/>
                  </a:ext>
                </a:extLst>
              </p:cNvPr>
              <p:cNvPicPr/>
              <p:nvPr/>
            </p:nvPicPr>
            <p:blipFill>
              <a:blip r:embed="rId102"/>
              <a:stretch>
                <a:fillRect/>
              </a:stretch>
            </p:blipFill>
            <p:spPr>
              <a:xfrm>
                <a:off x="8248967" y="1852560"/>
                <a:ext cx="550080" cy="7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3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E7A7FC5C-B3C7-E97F-FDC2-EA3DB7CD33B2}"/>
                  </a:ext>
                </a:extLst>
              </p14:cNvPr>
              <p14:cNvContentPartPr/>
              <p14:nvPr/>
            </p14:nvContentPartPr>
            <p14:xfrm>
              <a:off x="9197207" y="1821960"/>
              <a:ext cx="552960" cy="34920"/>
            </p14:xfrm>
          </p:contentPart>
        </mc:Choice>
        <mc:Fallback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E7A7FC5C-B3C7-E97F-FDC2-EA3DB7CD33B2}"/>
                  </a:ext>
                </a:extLst>
              </p:cNvPr>
              <p:cNvPicPr/>
              <p:nvPr/>
            </p:nvPicPr>
            <p:blipFill>
              <a:blip r:embed="rId104"/>
              <a:stretch>
                <a:fillRect/>
              </a:stretch>
            </p:blipFill>
            <p:spPr>
              <a:xfrm>
                <a:off x="9188567" y="1812960"/>
                <a:ext cx="570600" cy="5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5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1901CCE3-6D0D-D4DE-D8E5-C035668F7B4B}"/>
                  </a:ext>
                </a:extLst>
              </p14:cNvPr>
              <p14:cNvContentPartPr/>
              <p14:nvPr/>
            </p14:nvContentPartPr>
            <p14:xfrm>
              <a:off x="2641967" y="2325240"/>
              <a:ext cx="6740280" cy="1959480"/>
            </p14:xfrm>
          </p:contentPart>
        </mc:Choice>
        <mc:Fallback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1901CCE3-6D0D-D4DE-D8E5-C035668F7B4B}"/>
                  </a:ext>
                </a:extLst>
              </p:cNvPr>
              <p:cNvPicPr/>
              <p:nvPr/>
            </p:nvPicPr>
            <p:blipFill>
              <a:blip r:embed="rId106"/>
              <a:stretch>
                <a:fillRect/>
              </a:stretch>
            </p:blipFill>
            <p:spPr>
              <a:xfrm>
                <a:off x="2632967" y="2316240"/>
                <a:ext cx="6757920" cy="1977120"/>
              </a:xfrm>
              <a:prstGeom prst="rect">
                <a:avLst/>
              </a:prstGeom>
            </p:spPr>
          </p:pic>
        </mc:Fallback>
      </mc:AlternateContent>
      <p:grpSp>
        <p:nvGrpSpPr>
          <p:cNvPr id="78" name="Group 77">
            <a:extLst>
              <a:ext uri="{FF2B5EF4-FFF2-40B4-BE49-F238E27FC236}">
                <a16:creationId xmlns:a16="http://schemas.microsoft.com/office/drawing/2014/main" id="{FD8569F3-DBA6-DE40-82B2-165923C108A1}"/>
              </a:ext>
            </a:extLst>
          </p:cNvPr>
          <p:cNvGrpSpPr/>
          <p:nvPr/>
        </p:nvGrpSpPr>
        <p:grpSpPr>
          <a:xfrm>
            <a:off x="9802367" y="1863720"/>
            <a:ext cx="1916280" cy="1956600"/>
            <a:chOff x="9802367" y="1863720"/>
            <a:chExt cx="1916280" cy="1956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7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B913B259-FEF1-2611-3666-E0C2EA703D46}"/>
                    </a:ext>
                  </a:extLst>
                </p14:cNvPr>
                <p14:cNvContentPartPr/>
                <p14:nvPr/>
              </p14:nvContentPartPr>
              <p14:xfrm>
                <a:off x="10518407" y="1987920"/>
                <a:ext cx="118800" cy="6732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B913B259-FEF1-2611-3666-E0C2EA703D46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10500767" y="1969920"/>
                  <a:ext cx="15444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9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A2F1D260-E7C8-231B-BD30-42492B148A95}"/>
                    </a:ext>
                  </a:extLst>
                </p14:cNvPr>
                <p14:cNvContentPartPr/>
                <p14:nvPr/>
              </p14:nvContentPartPr>
              <p14:xfrm>
                <a:off x="10721087" y="1863720"/>
                <a:ext cx="595800" cy="21852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A2F1D260-E7C8-231B-BD30-42492B148A95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10703447" y="1846080"/>
                  <a:ext cx="631440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1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667DED86-6017-0AA8-4DE7-DCA500074EF5}"/>
                    </a:ext>
                  </a:extLst>
                </p14:cNvPr>
                <p14:cNvContentPartPr/>
                <p14:nvPr/>
              </p14:nvContentPartPr>
              <p14:xfrm>
                <a:off x="11264687" y="1973160"/>
                <a:ext cx="453960" cy="75060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667DED86-6017-0AA8-4DE7-DCA500074EF5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11246687" y="1955160"/>
                  <a:ext cx="489600" cy="78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3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9B13D3FB-3ED2-65E0-50F7-F9AA89566DF9}"/>
                    </a:ext>
                  </a:extLst>
                </p14:cNvPr>
                <p14:cNvContentPartPr/>
                <p14:nvPr/>
              </p14:nvContentPartPr>
              <p14:xfrm>
                <a:off x="11168927" y="2803320"/>
                <a:ext cx="536040" cy="69084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9B13D3FB-3ED2-65E0-50F7-F9AA89566DF9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11151287" y="2785680"/>
                  <a:ext cx="571680" cy="72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5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E19AE1BC-F5B9-EBFF-7EF0-9F6ED81E8377}"/>
                    </a:ext>
                  </a:extLst>
                </p14:cNvPr>
                <p14:cNvContentPartPr/>
                <p14:nvPr/>
              </p14:nvContentPartPr>
              <p14:xfrm>
                <a:off x="10739087" y="3407040"/>
                <a:ext cx="410760" cy="41328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E19AE1BC-F5B9-EBFF-7EF0-9F6ED81E8377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10721087" y="3389400"/>
                  <a:ext cx="446400" cy="44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7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5BB25431-ABCE-026D-BC16-D114E531243D}"/>
                    </a:ext>
                  </a:extLst>
                </p14:cNvPr>
                <p14:cNvContentPartPr/>
                <p14:nvPr/>
              </p14:nvContentPartPr>
              <p14:xfrm>
                <a:off x="10106567" y="3467880"/>
                <a:ext cx="609840" cy="31536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5BB25431-ABCE-026D-BC16-D114E531243D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10088567" y="3449880"/>
                  <a:ext cx="645480" cy="35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9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7BA1B4A6-2969-C234-6947-7630300EBD31}"/>
                    </a:ext>
                  </a:extLst>
                </p14:cNvPr>
                <p14:cNvContentPartPr/>
                <p14:nvPr/>
              </p14:nvContentPartPr>
              <p14:xfrm>
                <a:off x="9880127" y="3063960"/>
                <a:ext cx="174960" cy="23652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7BA1B4A6-2969-C234-6947-7630300EBD31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9862127" y="3045960"/>
                  <a:ext cx="210600" cy="27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1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84E9CD2A-0ADC-D18E-7727-75F792331661}"/>
                    </a:ext>
                  </a:extLst>
                </p14:cNvPr>
                <p14:cNvContentPartPr/>
                <p14:nvPr/>
              </p14:nvContentPartPr>
              <p14:xfrm>
                <a:off x="9802367" y="2221560"/>
                <a:ext cx="480600" cy="79056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84E9CD2A-0ADC-D18E-7727-75F792331661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9784727" y="2203920"/>
                  <a:ext cx="516240" cy="826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23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8C35DB3A-CE4C-D061-188D-5D4EC986AC0D}"/>
                  </a:ext>
                </a:extLst>
              </p14:cNvPr>
              <p14:cNvContentPartPr/>
              <p14:nvPr/>
            </p14:nvContentPartPr>
            <p14:xfrm>
              <a:off x="2591927" y="2621520"/>
              <a:ext cx="228240" cy="72360"/>
            </p14:xfrm>
          </p:contentPart>
        </mc:Choice>
        <mc:Fallback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8C35DB3A-CE4C-D061-188D-5D4EC986AC0D}"/>
                  </a:ext>
                </a:extLst>
              </p:cNvPr>
              <p:cNvPicPr/>
              <p:nvPr/>
            </p:nvPicPr>
            <p:blipFill>
              <a:blip r:embed="rId124"/>
              <a:stretch>
                <a:fillRect/>
              </a:stretch>
            </p:blipFill>
            <p:spPr>
              <a:xfrm>
                <a:off x="2574287" y="2603520"/>
                <a:ext cx="263880" cy="10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5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2DCE5792-3452-96D2-29D9-7DFC7E7436BC}"/>
                  </a:ext>
                </a:extLst>
              </p14:cNvPr>
              <p14:cNvContentPartPr/>
              <p14:nvPr/>
            </p14:nvContentPartPr>
            <p14:xfrm>
              <a:off x="5093567" y="2574360"/>
              <a:ext cx="145800" cy="29160"/>
            </p14:xfrm>
          </p:contentPart>
        </mc:Choice>
        <mc:Fallback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2DCE5792-3452-96D2-29D9-7DFC7E7436BC}"/>
                  </a:ext>
                </a:extLst>
              </p:cNvPr>
              <p:cNvPicPr/>
              <p:nvPr/>
            </p:nvPicPr>
            <p:blipFill>
              <a:blip r:embed="rId126"/>
              <a:stretch>
                <a:fillRect/>
              </a:stretch>
            </p:blipFill>
            <p:spPr>
              <a:xfrm>
                <a:off x="5075927" y="2556720"/>
                <a:ext cx="181440" cy="6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7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562AED21-BB9C-298B-2E82-5A1131C888DA}"/>
                  </a:ext>
                </a:extLst>
              </p14:cNvPr>
              <p14:cNvContentPartPr/>
              <p14:nvPr/>
            </p14:nvContentPartPr>
            <p14:xfrm>
              <a:off x="9658727" y="1018800"/>
              <a:ext cx="322200" cy="3910680"/>
            </p14:xfrm>
          </p:contentPart>
        </mc:Choice>
        <mc:Fallback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562AED21-BB9C-298B-2E82-5A1131C888DA}"/>
                  </a:ext>
                </a:extLst>
              </p:cNvPr>
              <p:cNvPicPr/>
              <p:nvPr/>
            </p:nvPicPr>
            <p:blipFill>
              <a:blip r:embed="rId128"/>
              <a:stretch>
                <a:fillRect/>
              </a:stretch>
            </p:blipFill>
            <p:spPr>
              <a:xfrm>
                <a:off x="9640727" y="1000800"/>
                <a:ext cx="357840" cy="394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9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4A8484F5-3378-284D-5F5D-04D7030F1807}"/>
                  </a:ext>
                </a:extLst>
              </p14:cNvPr>
              <p14:cNvContentPartPr/>
              <p14:nvPr/>
            </p14:nvContentPartPr>
            <p14:xfrm>
              <a:off x="5320007" y="2616120"/>
              <a:ext cx="76680" cy="29520"/>
            </p14:xfrm>
          </p:contentPart>
        </mc:Choice>
        <mc:Fallback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4A8484F5-3378-284D-5F5D-04D7030F1807}"/>
                  </a:ext>
                </a:extLst>
              </p:cNvPr>
              <p:cNvPicPr/>
              <p:nvPr/>
            </p:nvPicPr>
            <p:blipFill>
              <a:blip r:embed="rId130"/>
              <a:stretch>
                <a:fillRect/>
              </a:stretch>
            </p:blipFill>
            <p:spPr>
              <a:xfrm>
                <a:off x="5302007" y="2598120"/>
                <a:ext cx="112320" cy="6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1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BE109870-7A2B-881F-B9FE-797FC233A8BA}"/>
                  </a:ext>
                </a:extLst>
              </p14:cNvPr>
              <p14:cNvContentPartPr/>
              <p14:nvPr/>
            </p14:nvContentPartPr>
            <p14:xfrm>
              <a:off x="5775767" y="2591280"/>
              <a:ext cx="109440" cy="32760"/>
            </p14:xfrm>
          </p:contentPart>
        </mc:Choice>
        <mc:Fallback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BE109870-7A2B-881F-B9FE-797FC233A8BA}"/>
                  </a:ext>
                </a:extLst>
              </p:cNvPr>
              <p:cNvPicPr/>
              <p:nvPr/>
            </p:nvPicPr>
            <p:blipFill>
              <a:blip r:embed="rId132"/>
              <a:stretch>
                <a:fillRect/>
              </a:stretch>
            </p:blipFill>
            <p:spPr>
              <a:xfrm>
                <a:off x="5758127" y="2573280"/>
                <a:ext cx="145080" cy="6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3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78C4B80B-AA6B-AB65-E23D-8B9AE8796062}"/>
                  </a:ext>
                </a:extLst>
              </p14:cNvPr>
              <p14:cNvContentPartPr/>
              <p14:nvPr/>
            </p14:nvContentPartPr>
            <p14:xfrm>
              <a:off x="6253847" y="2546280"/>
              <a:ext cx="38880" cy="6840"/>
            </p14:xfrm>
          </p:contentPart>
        </mc:Choice>
        <mc:Fallback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78C4B80B-AA6B-AB65-E23D-8B9AE8796062}"/>
                  </a:ext>
                </a:extLst>
              </p:cNvPr>
              <p:cNvPicPr/>
              <p:nvPr/>
            </p:nvPicPr>
            <p:blipFill>
              <a:blip r:embed="rId134"/>
              <a:stretch>
                <a:fillRect/>
              </a:stretch>
            </p:blipFill>
            <p:spPr>
              <a:xfrm>
                <a:off x="6236207" y="2528640"/>
                <a:ext cx="74520" cy="42480"/>
              </a:xfrm>
              <a:prstGeom prst="rect">
                <a:avLst/>
              </a:prstGeom>
            </p:spPr>
          </p:pic>
        </mc:Fallback>
      </mc:AlternateContent>
      <p:grpSp>
        <p:nvGrpSpPr>
          <p:cNvPr id="102" name="Group 101">
            <a:extLst>
              <a:ext uri="{FF2B5EF4-FFF2-40B4-BE49-F238E27FC236}">
                <a16:creationId xmlns:a16="http://schemas.microsoft.com/office/drawing/2014/main" id="{5C17D7E9-3403-AD9D-1B0A-235EA42247DC}"/>
              </a:ext>
            </a:extLst>
          </p:cNvPr>
          <p:cNvGrpSpPr/>
          <p:nvPr/>
        </p:nvGrpSpPr>
        <p:grpSpPr>
          <a:xfrm>
            <a:off x="6520607" y="2645280"/>
            <a:ext cx="1013400" cy="381240"/>
            <a:chOff x="6520607" y="2645280"/>
            <a:chExt cx="1013400" cy="381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5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AD387128-8FA4-7AA5-A1EE-53FF5766F38D}"/>
                    </a:ext>
                  </a:extLst>
                </p14:cNvPr>
                <p14:cNvContentPartPr/>
                <p14:nvPr/>
              </p14:nvContentPartPr>
              <p14:xfrm>
                <a:off x="6520607" y="2649600"/>
                <a:ext cx="366120" cy="2952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AD387128-8FA4-7AA5-A1EE-53FF5766F38D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6502967" y="2631600"/>
                  <a:ext cx="40176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7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3A2631BF-601B-C91D-6C24-F4809ECC2119}"/>
                    </a:ext>
                  </a:extLst>
                </p14:cNvPr>
                <p14:cNvContentPartPr/>
                <p14:nvPr/>
              </p14:nvContentPartPr>
              <p14:xfrm>
                <a:off x="7114247" y="2697480"/>
                <a:ext cx="33480" cy="3132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3A2631BF-601B-C91D-6C24-F4809ECC2119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7096607" y="2679840"/>
                  <a:ext cx="6912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9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178FA836-3D06-51A7-B765-43429E3D1087}"/>
                    </a:ext>
                  </a:extLst>
                </p14:cNvPr>
                <p14:cNvContentPartPr/>
                <p14:nvPr/>
              </p14:nvContentPartPr>
              <p14:xfrm>
                <a:off x="6813647" y="2689920"/>
                <a:ext cx="48960" cy="12852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178FA836-3D06-51A7-B765-43429E3D1087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6795647" y="2672280"/>
                  <a:ext cx="8460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1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32626383-2D3D-8AB8-CD2F-BD02735EE87E}"/>
                    </a:ext>
                  </a:extLst>
                </p14:cNvPr>
                <p14:cNvContentPartPr/>
                <p14:nvPr/>
              </p14:nvContentPartPr>
              <p14:xfrm>
                <a:off x="6906887" y="2936880"/>
                <a:ext cx="52560" cy="6336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32626383-2D3D-8AB8-CD2F-BD02735EE87E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6888887" y="2918880"/>
                  <a:ext cx="8820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3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808F17D8-18D4-B105-3A33-337DACFE4698}"/>
                    </a:ext>
                  </a:extLst>
                </p14:cNvPr>
                <p14:cNvContentPartPr/>
                <p14:nvPr/>
              </p14:nvContentPartPr>
              <p14:xfrm>
                <a:off x="7055927" y="2917440"/>
                <a:ext cx="135000" cy="10908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808F17D8-18D4-B105-3A33-337DACFE4698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7038287" y="2899440"/>
                  <a:ext cx="17064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5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95384191-EC92-DBD0-57FC-9A6F4E4D8442}"/>
                    </a:ext>
                  </a:extLst>
                </p14:cNvPr>
                <p14:cNvContentPartPr/>
                <p14:nvPr/>
              </p14:nvContentPartPr>
              <p14:xfrm>
                <a:off x="7279847" y="2668320"/>
                <a:ext cx="63000" cy="13284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95384191-EC92-DBD0-57FC-9A6F4E4D8442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7261847" y="2650680"/>
                  <a:ext cx="9864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7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CAE2668B-29AD-1A46-3E82-9201A629FE00}"/>
                    </a:ext>
                  </a:extLst>
                </p14:cNvPr>
                <p14:cNvContentPartPr/>
                <p14:nvPr/>
              </p14:nvContentPartPr>
              <p14:xfrm>
                <a:off x="7402967" y="2645280"/>
                <a:ext cx="131040" cy="6084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CAE2668B-29AD-1A46-3E82-9201A629FE00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7384967" y="2627280"/>
                  <a:ext cx="166680" cy="96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49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9524C910-B591-2952-0C61-C4B7865D37DF}"/>
                  </a:ext>
                </a:extLst>
              </p14:cNvPr>
              <p14:cNvContentPartPr/>
              <p14:nvPr/>
            </p14:nvContentPartPr>
            <p14:xfrm>
              <a:off x="7774487" y="2619360"/>
              <a:ext cx="293040" cy="23760"/>
            </p14:xfrm>
          </p:contentPart>
        </mc:Choice>
        <mc:Fallback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9524C910-B591-2952-0C61-C4B7865D37DF}"/>
                  </a:ext>
                </a:extLst>
              </p:cNvPr>
              <p:cNvPicPr/>
              <p:nvPr/>
            </p:nvPicPr>
            <p:blipFill>
              <a:blip r:embed="rId150"/>
              <a:stretch>
                <a:fillRect/>
              </a:stretch>
            </p:blipFill>
            <p:spPr>
              <a:xfrm>
                <a:off x="7756847" y="2601360"/>
                <a:ext cx="328680" cy="59400"/>
              </a:xfrm>
              <a:prstGeom prst="rect">
                <a:avLst/>
              </a:prstGeom>
            </p:spPr>
          </p:pic>
        </mc:Fallback>
      </mc:AlternateContent>
      <p:grpSp>
        <p:nvGrpSpPr>
          <p:cNvPr id="101" name="Group 100">
            <a:extLst>
              <a:ext uri="{FF2B5EF4-FFF2-40B4-BE49-F238E27FC236}">
                <a16:creationId xmlns:a16="http://schemas.microsoft.com/office/drawing/2014/main" id="{BD002440-47F6-D0DF-8DF3-36860DDC0F1F}"/>
              </a:ext>
            </a:extLst>
          </p:cNvPr>
          <p:cNvGrpSpPr/>
          <p:nvPr/>
        </p:nvGrpSpPr>
        <p:grpSpPr>
          <a:xfrm>
            <a:off x="8352647" y="2635560"/>
            <a:ext cx="1392480" cy="133200"/>
            <a:chOff x="8352647" y="2635560"/>
            <a:chExt cx="1392480" cy="133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1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A2868E9C-2266-D6A5-1F24-A826062AF06E}"/>
                    </a:ext>
                  </a:extLst>
                </p14:cNvPr>
                <p14:cNvContentPartPr/>
                <p14:nvPr/>
              </p14:nvContentPartPr>
              <p14:xfrm>
                <a:off x="8352647" y="2635560"/>
                <a:ext cx="561600" cy="6264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A2868E9C-2266-D6A5-1F24-A826062AF06E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8334647" y="2617560"/>
                  <a:ext cx="59724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3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DDE36196-1CBA-9A2E-4DE4-CE530115464C}"/>
                    </a:ext>
                  </a:extLst>
                </p14:cNvPr>
                <p14:cNvContentPartPr/>
                <p14:nvPr/>
              </p14:nvContentPartPr>
              <p14:xfrm>
                <a:off x="9098567" y="2688480"/>
                <a:ext cx="646560" cy="8028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DDE36196-1CBA-9A2E-4DE4-CE530115464C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9080567" y="2670480"/>
                  <a:ext cx="682200" cy="115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55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2227039F-026E-EC42-2917-E2986488F37C}"/>
                  </a:ext>
                </a:extLst>
              </p14:cNvPr>
              <p14:cNvContentPartPr/>
              <p14:nvPr/>
            </p14:nvContentPartPr>
            <p14:xfrm>
              <a:off x="676727" y="1529280"/>
              <a:ext cx="1689840" cy="2119320"/>
            </p14:xfrm>
          </p:contentPart>
        </mc:Choice>
        <mc:Fallback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2227039F-026E-EC42-2917-E2986488F37C}"/>
                  </a:ext>
                </a:extLst>
              </p:cNvPr>
              <p:cNvPicPr/>
              <p:nvPr/>
            </p:nvPicPr>
            <p:blipFill>
              <a:blip r:embed="rId156"/>
              <a:stretch>
                <a:fillRect/>
              </a:stretch>
            </p:blipFill>
            <p:spPr>
              <a:xfrm>
                <a:off x="658727" y="1511280"/>
                <a:ext cx="1725480" cy="2154960"/>
              </a:xfrm>
              <a:prstGeom prst="rect">
                <a:avLst/>
              </a:prstGeom>
            </p:spPr>
          </p:pic>
        </mc:Fallback>
      </mc:AlternateContent>
      <p:grpSp>
        <p:nvGrpSpPr>
          <p:cNvPr id="105" name="Group 104">
            <a:extLst>
              <a:ext uri="{FF2B5EF4-FFF2-40B4-BE49-F238E27FC236}">
                <a16:creationId xmlns:a16="http://schemas.microsoft.com/office/drawing/2014/main" id="{28778A35-0503-671E-DBED-F0A8B48A0611}"/>
              </a:ext>
            </a:extLst>
          </p:cNvPr>
          <p:cNvGrpSpPr/>
          <p:nvPr/>
        </p:nvGrpSpPr>
        <p:grpSpPr>
          <a:xfrm>
            <a:off x="3125807" y="717120"/>
            <a:ext cx="1528560" cy="1970280"/>
            <a:chOff x="3125807" y="717120"/>
            <a:chExt cx="1528560" cy="1970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7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20C3A304-E40A-8D3B-91CA-50CD52AEF165}"/>
                    </a:ext>
                  </a:extLst>
                </p14:cNvPr>
                <p14:cNvContentPartPr/>
                <p14:nvPr/>
              </p14:nvContentPartPr>
              <p14:xfrm>
                <a:off x="3125807" y="2684160"/>
                <a:ext cx="5760" cy="324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20C3A304-E40A-8D3B-91CA-50CD52AEF165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3107807" y="2666160"/>
                  <a:ext cx="4140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9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9021B3F1-9B6B-4869-1C33-03BC525EFD44}"/>
                    </a:ext>
                  </a:extLst>
                </p14:cNvPr>
                <p14:cNvContentPartPr/>
                <p14:nvPr/>
              </p14:nvContentPartPr>
              <p14:xfrm>
                <a:off x="3160367" y="2625120"/>
                <a:ext cx="310320" cy="3816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9021B3F1-9B6B-4869-1C33-03BC525EFD44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3142367" y="2607480"/>
                  <a:ext cx="34596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1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78A42BEF-1674-CCE7-DC50-459034FCA606}"/>
                    </a:ext>
                  </a:extLst>
                </p14:cNvPr>
                <p14:cNvContentPartPr/>
                <p14:nvPr/>
              </p14:nvContentPartPr>
              <p14:xfrm>
                <a:off x="3791807" y="2620440"/>
                <a:ext cx="109440" cy="3888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78A42BEF-1674-CCE7-DC50-459034FCA606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3773807" y="2602440"/>
                  <a:ext cx="14508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3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02421C13-8651-4DED-D185-FF65B32AB5B0}"/>
                    </a:ext>
                  </a:extLst>
                </p14:cNvPr>
                <p14:cNvContentPartPr/>
                <p14:nvPr/>
              </p14:nvContentPartPr>
              <p14:xfrm>
                <a:off x="4441247" y="2563560"/>
                <a:ext cx="213120" cy="5940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02421C13-8651-4DED-D185-FF65B32AB5B0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4423247" y="2545920"/>
                  <a:ext cx="24876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5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7F544C97-BA88-449F-7536-530FBF47BD57}"/>
                    </a:ext>
                  </a:extLst>
                </p14:cNvPr>
                <p14:cNvContentPartPr/>
                <p14:nvPr/>
              </p14:nvContentPartPr>
              <p14:xfrm>
                <a:off x="3395807" y="717120"/>
                <a:ext cx="867960" cy="182412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7F544C97-BA88-449F-7536-530FBF47BD57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3378167" y="699480"/>
                  <a:ext cx="903600" cy="1859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2A78D341-A85B-D339-0796-5E4FC14E0D6E}"/>
              </a:ext>
            </a:extLst>
          </p:cNvPr>
          <p:cNvGrpSpPr/>
          <p:nvPr/>
        </p:nvGrpSpPr>
        <p:grpSpPr>
          <a:xfrm>
            <a:off x="4895207" y="2262240"/>
            <a:ext cx="245160" cy="245520"/>
            <a:chOff x="4895207" y="2262240"/>
            <a:chExt cx="245160" cy="245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7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B8563937-A953-A4FA-3455-A95ABD9BD146}"/>
                    </a:ext>
                  </a:extLst>
                </p14:cNvPr>
                <p14:cNvContentPartPr/>
                <p14:nvPr/>
              </p14:nvContentPartPr>
              <p14:xfrm>
                <a:off x="4895207" y="2262240"/>
                <a:ext cx="97920" cy="15228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B8563937-A953-A4FA-3455-A95ABD9BD146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4877567" y="2244600"/>
                  <a:ext cx="13356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9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1CB612F9-CF41-4317-157E-A6867DD12D57}"/>
                    </a:ext>
                  </a:extLst>
                </p14:cNvPr>
                <p14:cNvContentPartPr/>
                <p14:nvPr/>
              </p14:nvContentPartPr>
              <p14:xfrm>
                <a:off x="5041727" y="2395080"/>
                <a:ext cx="98640" cy="11268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1CB612F9-CF41-4317-157E-A6867DD12D57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5024087" y="2377440"/>
                  <a:ext cx="134280" cy="148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BC8D360A-53C2-B0A7-40BF-911F9F32F15B}"/>
              </a:ext>
            </a:extLst>
          </p:cNvPr>
          <p:cNvGrpSpPr/>
          <p:nvPr/>
        </p:nvGrpSpPr>
        <p:grpSpPr>
          <a:xfrm>
            <a:off x="4857047" y="2675160"/>
            <a:ext cx="303120" cy="292680"/>
            <a:chOff x="4857047" y="2675160"/>
            <a:chExt cx="303120" cy="292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1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85B9B0E9-9799-0D30-A4D0-35E4CF6BB268}"/>
                    </a:ext>
                  </a:extLst>
                </p14:cNvPr>
                <p14:cNvContentPartPr/>
                <p14:nvPr/>
              </p14:nvContentPartPr>
              <p14:xfrm>
                <a:off x="4981967" y="2675160"/>
                <a:ext cx="60840" cy="11772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85B9B0E9-9799-0D30-A4D0-35E4CF6BB268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4963967" y="2657160"/>
                  <a:ext cx="964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3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48F90F42-3B34-CDE6-141A-2F2C27DEAAE5}"/>
                    </a:ext>
                  </a:extLst>
                </p14:cNvPr>
                <p14:cNvContentPartPr/>
                <p14:nvPr/>
              </p14:nvContentPartPr>
              <p14:xfrm>
                <a:off x="5002847" y="2678760"/>
                <a:ext cx="63720" cy="10512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48F90F42-3B34-CDE6-141A-2F2C27DEAAE5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4985207" y="2660760"/>
                  <a:ext cx="9936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5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2D5DF396-D4B6-3323-4CCE-2A7C8AC0F618}"/>
                    </a:ext>
                  </a:extLst>
                </p14:cNvPr>
                <p14:cNvContentPartPr/>
                <p14:nvPr/>
              </p14:nvContentPartPr>
              <p14:xfrm>
                <a:off x="5074847" y="2923920"/>
                <a:ext cx="5400" cy="1836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2D5DF396-D4B6-3323-4CCE-2A7C8AC0F618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5056847" y="2905920"/>
                  <a:ext cx="4104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7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FA191A57-7253-49DC-2738-BDC6BE850BC0}"/>
                    </a:ext>
                  </a:extLst>
                </p14:cNvPr>
                <p14:cNvContentPartPr/>
                <p14:nvPr/>
              </p14:nvContentPartPr>
              <p14:xfrm>
                <a:off x="4947407" y="2837160"/>
                <a:ext cx="212760" cy="7632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FA191A57-7253-49DC-2738-BDC6BE850BC0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4929407" y="2819520"/>
                  <a:ext cx="24840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9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D9262936-6577-4664-524E-832B218357F8}"/>
                    </a:ext>
                  </a:extLst>
                </p14:cNvPr>
                <p14:cNvContentPartPr/>
                <p14:nvPr/>
              </p14:nvContentPartPr>
              <p14:xfrm>
                <a:off x="4857047" y="2893680"/>
                <a:ext cx="89640" cy="7416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D9262936-6577-4664-524E-832B218357F8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4839047" y="2875680"/>
                  <a:ext cx="125280" cy="109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2EC205B0-9A9B-F7ED-1D3D-72FB6E361F78}"/>
              </a:ext>
            </a:extLst>
          </p:cNvPr>
          <p:cNvGrpSpPr/>
          <p:nvPr/>
        </p:nvGrpSpPr>
        <p:grpSpPr>
          <a:xfrm>
            <a:off x="4887287" y="1983960"/>
            <a:ext cx="381240" cy="163080"/>
            <a:chOff x="4887287" y="1983960"/>
            <a:chExt cx="381240" cy="163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1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C31BC0A8-9A33-3969-0E71-75016EBAFFA6}"/>
                    </a:ext>
                  </a:extLst>
                </p14:cNvPr>
                <p14:cNvContentPartPr/>
                <p14:nvPr/>
              </p14:nvContentPartPr>
              <p14:xfrm>
                <a:off x="4953167" y="2016360"/>
                <a:ext cx="54360" cy="6084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C31BC0A8-9A33-3969-0E71-75016EBAFFA6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4935527" y="1998720"/>
                  <a:ext cx="9000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3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E2503E6E-B4EC-E545-9990-B970067F9392}"/>
                    </a:ext>
                  </a:extLst>
                </p14:cNvPr>
                <p14:cNvContentPartPr/>
                <p14:nvPr/>
              </p14:nvContentPartPr>
              <p14:xfrm>
                <a:off x="4999607" y="1983960"/>
                <a:ext cx="24840" cy="6912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E2503E6E-B4EC-E545-9990-B970067F9392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4981967" y="1966320"/>
                  <a:ext cx="6048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5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3FAC9E42-1EA7-73ED-10D3-86AE1FDCF821}"/>
                    </a:ext>
                  </a:extLst>
                </p14:cNvPr>
                <p14:cNvContentPartPr/>
                <p14:nvPr/>
              </p14:nvContentPartPr>
              <p14:xfrm>
                <a:off x="4887287" y="2042640"/>
                <a:ext cx="66960" cy="9000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3FAC9E42-1EA7-73ED-10D3-86AE1FDCF821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4869647" y="2024640"/>
                  <a:ext cx="10260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7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0AA6576D-BED1-C804-A64F-0C37BB4D8A40}"/>
                    </a:ext>
                  </a:extLst>
                </p14:cNvPr>
                <p14:cNvContentPartPr/>
                <p14:nvPr/>
              </p14:nvContentPartPr>
              <p14:xfrm>
                <a:off x="5205887" y="2145600"/>
                <a:ext cx="14400" cy="144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0AA6576D-BED1-C804-A64F-0C37BB4D8A40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5188247" y="2127600"/>
                  <a:ext cx="5004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9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91E4F146-6198-D9E4-9C19-2BF42FCD06EE}"/>
                    </a:ext>
                  </a:extLst>
                </p14:cNvPr>
                <p14:cNvContentPartPr/>
                <p14:nvPr/>
              </p14:nvContentPartPr>
              <p14:xfrm>
                <a:off x="5247647" y="2093040"/>
                <a:ext cx="20880" cy="3492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91E4F146-6198-D9E4-9C19-2BF42FCD06EE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5229647" y="2075400"/>
                  <a:ext cx="56520" cy="70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91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381703A2-7854-1A60-6AC3-0C88D37F3D5C}"/>
                  </a:ext>
                </a:extLst>
              </p14:cNvPr>
              <p14:cNvContentPartPr/>
              <p14:nvPr/>
            </p14:nvContentPartPr>
            <p14:xfrm>
              <a:off x="5852087" y="295920"/>
              <a:ext cx="1692720" cy="998640"/>
            </p14:xfrm>
          </p:contentPart>
        </mc:Choice>
        <mc:Fallback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381703A2-7854-1A60-6AC3-0C88D37F3D5C}"/>
                  </a:ext>
                </a:extLst>
              </p:cNvPr>
              <p:cNvPicPr/>
              <p:nvPr/>
            </p:nvPicPr>
            <p:blipFill>
              <a:blip r:embed="rId192"/>
              <a:stretch>
                <a:fillRect/>
              </a:stretch>
            </p:blipFill>
            <p:spPr>
              <a:xfrm>
                <a:off x="5843087" y="286920"/>
                <a:ext cx="1710360" cy="1016280"/>
              </a:xfrm>
              <a:prstGeom prst="rect">
                <a:avLst/>
              </a:prstGeom>
            </p:spPr>
          </p:pic>
        </mc:Fallback>
      </mc:AlternateContent>
      <p:grpSp>
        <p:nvGrpSpPr>
          <p:cNvPr id="137" name="Group 136">
            <a:extLst>
              <a:ext uri="{FF2B5EF4-FFF2-40B4-BE49-F238E27FC236}">
                <a16:creationId xmlns:a16="http://schemas.microsoft.com/office/drawing/2014/main" id="{1F288955-31D4-3AF0-6423-B600990567DE}"/>
              </a:ext>
            </a:extLst>
          </p:cNvPr>
          <p:cNvGrpSpPr/>
          <p:nvPr/>
        </p:nvGrpSpPr>
        <p:grpSpPr>
          <a:xfrm>
            <a:off x="6489287" y="1255680"/>
            <a:ext cx="931320" cy="309960"/>
            <a:chOff x="6489287" y="1255680"/>
            <a:chExt cx="931320" cy="309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3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0D20B02A-68E7-4192-4847-7412B4513949}"/>
                    </a:ext>
                  </a:extLst>
                </p14:cNvPr>
                <p14:cNvContentPartPr/>
                <p14:nvPr/>
              </p14:nvContentPartPr>
              <p14:xfrm>
                <a:off x="6601247" y="1283400"/>
                <a:ext cx="51480" cy="24444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0D20B02A-68E7-4192-4847-7412B4513949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6592607" y="1274400"/>
                  <a:ext cx="69120" cy="26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5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0FC1AEC7-D924-A01C-7CDA-F52C5987C84E}"/>
                    </a:ext>
                  </a:extLst>
                </p14:cNvPr>
                <p14:cNvContentPartPr/>
                <p14:nvPr/>
              </p14:nvContentPartPr>
              <p14:xfrm>
                <a:off x="6489287" y="1255680"/>
                <a:ext cx="273240" cy="4500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0FC1AEC7-D924-A01C-7CDA-F52C5987C84E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6480647" y="1247040"/>
                  <a:ext cx="29088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7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70FD4321-0FC2-61DC-B387-50EE9012DA54}"/>
                    </a:ext>
                  </a:extLst>
                </p14:cNvPr>
                <p14:cNvContentPartPr/>
                <p14:nvPr/>
              </p14:nvContentPartPr>
              <p14:xfrm>
                <a:off x="6744887" y="1348560"/>
                <a:ext cx="127440" cy="21708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70FD4321-0FC2-61DC-B387-50EE9012DA54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6736247" y="1339560"/>
                  <a:ext cx="14508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9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8E2C734C-877E-4C70-2339-9C091A652876}"/>
                    </a:ext>
                  </a:extLst>
                </p14:cNvPr>
                <p14:cNvContentPartPr/>
                <p14:nvPr/>
              </p14:nvContentPartPr>
              <p14:xfrm>
                <a:off x="6963767" y="1375560"/>
                <a:ext cx="225000" cy="12348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8E2C734C-877E-4C70-2339-9C091A652876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6954767" y="1366920"/>
                  <a:ext cx="24264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1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C9C3994F-2F5F-894A-7405-11810A461683}"/>
                    </a:ext>
                  </a:extLst>
                </p14:cNvPr>
                <p14:cNvContentPartPr/>
                <p14:nvPr/>
              </p14:nvContentPartPr>
              <p14:xfrm>
                <a:off x="7272647" y="1281240"/>
                <a:ext cx="147960" cy="21276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C9C3994F-2F5F-894A-7405-11810A461683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7264007" y="1272240"/>
                  <a:ext cx="165600" cy="230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33E30700-0633-6B5F-6518-629194AF852C}"/>
              </a:ext>
            </a:extLst>
          </p:cNvPr>
          <p:cNvGrpSpPr/>
          <p:nvPr/>
        </p:nvGrpSpPr>
        <p:grpSpPr>
          <a:xfrm>
            <a:off x="5404247" y="202680"/>
            <a:ext cx="489600" cy="873000"/>
            <a:chOff x="5404247" y="202680"/>
            <a:chExt cx="489600" cy="873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3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057EC6DF-8A21-0817-7890-A90270A923BC}"/>
                    </a:ext>
                  </a:extLst>
                </p14:cNvPr>
                <p14:cNvContentPartPr/>
                <p14:nvPr/>
              </p14:nvContentPartPr>
              <p14:xfrm>
                <a:off x="5404247" y="521280"/>
                <a:ext cx="218160" cy="33048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057EC6DF-8A21-0817-7890-A90270A923BC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5395607" y="512280"/>
                  <a:ext cx="235800" cy="34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5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53FA1785-0A9F-8C4F-DB07-0D32CDAE1746}"/>
                    </a:ext>
                  </a:extLst>
                </p14:cNvPr>
                <p14:cNvContentPartPr/>
                <p14:nvPr/>
              </p14:nvContentPartPr>
              <p14:xfrm>
                <a:off x="5631407" y="586440"/>
                <a:ext cx="95040" cy="12780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53FA1785-0A9F-8C4F-DB07-0D32CDAE1746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5622407" y="577800"/>
                  <a:ext cx="11268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7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E68499A0-1ADD-0877-3D48-8D0EEEE16C72}"/>
                    </a:ext>
                  </a:extLst>
                </p14:cNvPr>
                <p14:cNvContentPartPr/>
                <p14:nvPr/>
              </p14:nvContentPartPr>
              <p14:xfrm>
                <a:off x="5512967" y="528120"/>
                <a:ext cx="80640" cy="1152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E68499A0-1ADD-0877-3D48-8D0EEEE16C72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5504327" y="519120"/>
                  <a:ext cx="9828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9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1D234DF6-387E-6446-69EA-E74547FD9951}"/>
                    </a:ext>
                  </a:extLst>
                </p14:cNvPr>
                <p14:cNvContentPartPr/>
                <p14:nvPr/>
              </p14:nvContentPartPr>
              <p14:xfrm>
                <a:off x="5639327" y="457560"/>
                <a:ext cx="155520" cy="10980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1D234DF6-387E-6446-69EA-E74547FD9951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5630687" y="448560"/>
                  <a:ext cx="17316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1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B56001E5-EA90-EEA7-E374-67DC7E156714}"/>
                    </a:ext>
                  </a:extLst>
                </p14:cNvPr>
                <p14:cNvContentPartPr/>
                <p14:nvPr/>
              </p14:nvContentPartPr>
              <p14:xfrm>
                <a:off x="5636447" y="237960"/>
                <a:ext cx="170640" cy="18576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B56001E5-EA90-EEA7-E374-67DC7E156714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5627807" y="229320"/>
                  <a:ext cx="18828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3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8878B418-5858-27B1-0A09-5E1CFB465D92}"/>
                    </a:ext>
                  </a:extLst>
                </p14:cNvPr>
                <p14:cNvContentPartPr/>
                <p14:nvPr/>
              </p14:nvContentPartPr>
              <p14:xfrm>
                <a:off x="5709527" y="202680"/>
                <a:ext cx="184320" cy="17100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8878B418-5858-27B1-0A09-5E1CFB465D92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5700527" y="194040"/>
                  <a:ext cx="20196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5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F3B3137B-C57D-FAE6-1868-333F8376D72E}"/>
                    </a:ext>
                  </a:extLst>
                </p14:cNvPr>
                <p14:cNvContentPartPr/>
                <p14:nvPr/>
              </p14:nvContentPartPr>
              <p14:xfrm>
                <a:off x="5610167" y="803160"/>
                <a:ext cx="235080" cy="27252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F3B3137B-C57D-FAE6-1868-333F8376D72E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5601167" y="794160"/>
                  <a:ext cx="252720" cy="290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BFBAE3B8-8261-0662-AFA0-80EFC25545D6}"/>
              </a:ext>
            </a:extLst>
          </p:cNvPr>
          <p:cNvGrpSpPr/>
          <p:nvPr/>
        </p:nvGrpSpPr>
        <p:grpSpPr>
          <a:xfrm>
            <a:off x="6176807" y="497520"/>
            <a:ext cx="1094040" cy="616320"/>
            <a:chOff x="6176807" y="497520"/>
            <a:chExt cx="1094040" cy="616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7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5E86C128-27EF-84EB-B37C-8D18F5E56F17}"/>
                    </a:ext>
                  </a:extLst>
                </p14:cNvPr>
                <p14:cNvContentPartPr/>
                <p14:nvPr/>
              </p14:nvContentPartPr>
              <p14:xfrm>
                <a:off x="6828047" y="497520"/>
                <a:ext cx="100800" cy="5940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5E86C128-27EF-84EB-B37C-8D18F5E56F17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6819407" y="488520"/>
                  <a:ext cx="11844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9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335166D4-C8A6-A898-7B28-29AB51A02085}"/>
                    </a:ext>
                  </a:extLst>
                </p14:cNvPr>
                <p14:cNvContentPartPr/>
                <p14:nvPr/>
              </p14:nvContentPartPr>
              <p14:xfrm>
                <a:off x="7270487" y="575640"/>
                <a:ext cx="360" cy="36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335166D4-C8A6-A898-7B28-29AB51A02085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261847" y="56700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EAFB28CC-E1CE-AD90-4FDB-4BA703DEEAA6}"/>
                    </a:ext>
                  </a:extLst>
                </p14:cNvPr>
                <p14:cNvContentPartPr/>
                <p14:nvPr/>
              </p14:nvContentPartPr>
              <p14:xfrm>
                <a:off x="6176807" y="532080"/>
                <a:ext cx="1071360" cy="58176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EAFB28CC-E1CE-AD90-4FDB-4BA703DEEAA6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6168167" y="523080"/>
                  <a:ext cx="1089000" cy="59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6E52E08C-85D5-9A44-6F09-C7B0E8886BC3}"/>
                    </a:ext>
                  </a:extLst>
                </p14:cNvPr>
                <p14:cNvContentPartPr/>
                <p14:nvPr/>
              </p14:nvContentPartPr>
              <p14:xfrm>
                <a:off x="6319367" y="772200"/>
                <a:ext cx="11880" cy="1728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6E52E08C-85D5-9A44-6F09-C7B0E8886BC3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6310367" y="763560"/>
                  <a:ext cx="2952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14541702-4042-6E87-53B2-09552C4D2813}"/>
                    </a:ext>
                  </a:extLst>
                </p14:cNvPr>
                <p14:cNvContentPartPr/>
                <p14:nvPr/>
              </p14:nvContentPartPr>
              <p14:xfrm>
                <a:off x="6440687" y="699480"/>
                <a:ext cx="2160" cy="3600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14541702-4042-6E87-53B2-09552C4D2813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6432047" y="690480"/>
                  <a:ext cx="1980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0FA23F29-EA44-9172-D69C-C6CB003151E2}"/>
                    </a:ext>
                  </a:extLst>
                </p14:cNvPr>
                <p14:cNvContentPartPr/>
                <p14:nvPr/>
              </p14:nvContentPartPr>
              <p14:xfrm>
                <a:off x="6523487" y="686520"/>
                <a:ext cx="99360" cy="10836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0FA23F29-EA44-9172-D69C-C6CB003151E2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6514487" y="677520"/>
                  <a:ext cx="117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8CB4B94E-36F0-5625-04C9-A0C0146B4958}"/>
                    </a:ext>
                  </a:extLst>
                </p14:cNvPr>
                <p14:cNvContentPartPr/>
                <p14:nvPr/>
              </p14:nvContentPartPr>
              <p14:xfrm>
                <a:off x="6699527" y="853920"/>
                <a:ext cx="158760" cy="7596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8CB4B94E-36F0-5625-04C9-A0C0146B4958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6690887" y="844920"/>
                  <a:ext cx="17640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1F0AF7AC-E139-58E9-D206-B7785655678F}"/>
                    </a:ext>
                  </a:extLst>
                </p14:cNvPr>
                <p14:cNvContentPartPr/>
                <p14:nvPr/>
              </p14:nvContentPartPr>
              <p14:xfrm>
                <a:off x="6841007" y="732240"/>
                <a:ext cx="137520" cy="24336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1F0AF7AC-E139-58E9-D206-B7785655678F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6832367" y="723600"/>
                  <a:ext cx="155160" cy="261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7014575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F9E29CD-0E2A-5EF0-9A30-7FD08DA12354}"/>
              </a:ext>
            </a:extLst>
          </p:cNvPr>
          <p:cNvSpPr txBox="1"/>
          <p:nvPr/>
        </p:nvSpPr>
        <p:spPr>
          <a:xfrm>
            <a:off x="624840" y="350520"/>
            <a:ext cx="48286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="1" dirty="0"/>
              <a:t>What skills do we need?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24CB9B3-995F-33EE-ED18-52E5B70CEE0D}"/>
              </a:ext>
            </a:extLst>
          </p:cNvPr>
          <p:cNvSpPr txBox="1"/>
          <p:nvPr/>
        </p:nvSpPr>
        <p:spPr>
          <a:xfrm>
            <a:off x="846029" y="1814917"/>
            <a:ext cx="970046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General minimum:</a:t>
            </a:r>
          </a:p>
          <a:p>
            <a:endParaRPr lang="en-GB" sz="2400" dirty="0"/>
          </a:p>
          <a:p>
            <a:r>
              <a:rPr lang="en-GB" sz="2400" dirty="0"/>
              <a:t>Ability to </a:t>
            </a:r>
            <a:r>
              <a:rPr lang="en-GB" sz="2400" b="1" dirty="0"/>
              <a:t>engage in "statistical thinking"</a:t>
            </a:r>
            <a:r>
              <a:rPr lang="en-GB" sz="2400" dirty="0"/>
              <a:t> (Claims and Evidence; Data and Stories)</a:t>
            </a:r>
          </a:p>
          <a:p>
            <a:endParaRPr lang="en-GB" sz="2400" dirty="0"/>
          </a:p>
          <a:p>
            <a:r>
              <a:rPr lang="en-GB" sz="2400" dirty="0"/>
              <a:t>Ability to </a:t>
            </a:r>
            <a:r>
              <a:rPr lang="en-GB" sz="2400" b="1" dirty="0"/>
              <a:t>design, and perform data collection and analysis</a:t>
            </a:r>
          </a:p>
          <a:p>
            <a:endParaRPr lang="en-GB" sz="2400" b="1" dirty="0"/>
          </a:p>
          <a:p>
            <a:r>
              <a:rPr lang="en-GB" sz="2400" dirty="0"/>
              <a:t>Ability to </a:t>
            </a:r>
            <a:r>
              <a:rPr lang="en-GB" sz="2400" i="1" dirty="0"/>
              <a:t>independently </a:t>
            </a:r>
            <a:r>
              <a:rPr lang="en-GB" sz="2400" b="1" dirty="0"/>
              <a:t>judge statistical evidence</a:t>
            </a:r>
          </a:p>
          <a:p>
            <a:endParaRPr lang="en-GB" sz="2400" dirty="0"/>
          </a:p>
          <a:p>
            <a:r>
              <a:rPr lang="en-GB" sz="2400" dirty="0"/>
              <a:t>Ability to </a:t>
            </a:r>
            <a:r>
              <a:rPr lang="en-GB" sz="2400" b="1" dirty="0"/>
              <a:t>independently supervise research students </a:t>
            </a:r>
            <a:r>
              <a:rPr lang="en-GB" sz="2400" dirty="0"/>
              <a:t>using tools we teach them for HRP, MRP, beyond, also collaboration</a:t>
            </a:r>
          </a:p>
          <a:p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7579553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F9E29CD-0E2A-5EF0-9A30-7FD08DA12354}"/>
              </a:ext>
            </a:extLst>
          </p:cNvPr>
          <p:cNvSpPr txBox="1"/>
          <p:nvPr/>
        </p:nvSpPr>
        <p:spPr>
          <a:xfrm>
            <a:off x="624840" y="350520"/>
            <a:ext cx="80364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="1" dirty="0"/>
              <a:t>What skills do we need for best practice?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24CB9B3-995F-33EE-ED18-52E5B70CEE0D}"/>
              </a:ext>
            </a:extLst>
          </p:cNvPr>
          <p:cNvSpPr txBox="1"/>
          <p:nvPr/>
        </p:nvSpPr>
        <p:spPr>
          <a:xfrm>
            <a:off x="957240" y="1363895"/>
            <a:ext cx="9700463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Specific minimum:</a:t>
            </a:r>
          </a:p>
          <a:p>
            <a:endParaRPr lang="en-GB" sz="2400" dirty="0"/>
          </a:p>
          <a:p>
            <a:r>
              <a:rPr lang="en-GB" sz="2400" b="1" dirty="0"/>
              <a:t>Open &amp; "Tidy" Data , Reproducible</a:t>
            </a:r>
            <a:r>
              <a:rPr lang="en-GB" sz="2400" dirty="0"/>
              <a:t> practice</a:t>
            </a:r>
            <a:endParaRPr lang="en-GB" sz="2400" b="1" dirty="0"/>
          </a:p>
          <a:p>
            <a:endParaRPr lang="en-GB" sz="2400" dirty="0"/>
          </a:p>
          <a:p>
            <a:r>
              <a:rPr lang="en-GB" sz="2400" b="1" dirty="0"/>
              <a:t>Traditional stats </a:t>
            </a:r>
            <a:r>
              <a:rPr lang="en-GB" sz="2400" dirty="0"/>
              <a:t>(regression, ANOVA, etc.)</a:t>
            </a:r>
          </a:p>
          <a:p>
            <a:endParaRPr lang="en-GB" sz="2400" dirty="0"/>
          </a:p>
          <a:p>
            <a:r>
              <a:rPr lang="en-GB" sz="2400" b="1" dirty="0"/>
              <a:t>Effect size and power</a:t>
            </a:r>
          </a:p>
          <a:p>
            <a:endParaRPr lang="en-GB" sz="2400" dirty="0"/>
          </a:p>
          <a:p>
            <a:r>
              <a:rPr lang="en-GB" sz="2400" b="1" dirty="0"/>
              <a:t>Linear models</a:t>
            </a:r>
            <a:r>
              <a:rPr lang="en-GB" sz="2400" dirty="0"/>
              <a:t>, </a:t>
            </a:r>
            <a:r>
              <a:rPr lang="en-GB" sz="2400" b="1" dirty="0"/>
              <a:t>generalized linear models </a:t>
            </a:r>
            <a:r>
              <a:rPr lang="en-GB" sz="2400" dirty="0"/>
              <a:t>(GLM), </a:t>
            </a:r>
            <a:r>
              <a:rPr lang="en-GB" sz="2400" b="1" dirty="0"/>
              <a:t>linear mixed effects </a:t>
            </a:r>
          </a:p>
          <a:p>
            <a:endParaRPr lang="en-GB" sz="2400" dirty="0"/>
          </a:p>
          <a:p>
            <a:r>
              <a:rPr lang="en-GB" sz="2400" b="1" dirty="0"/>
              <a:t>Model selection</a:t>
            </a:r>
            <a:r>
              <a:rPr lang="en-GB" sz="2400" dirty="0"/>
              <a:t>/likelihood, </a:t>
            </a:r>
            <a:r>
              <a:rPr lang="en-GB" sz="2400" b="1" dirty="0"/>
              <a:t>AIC</a:t>
            </a:r>
          </a:p>
          <a:p>
            <a:endParaRPr lang="en-GB" sz="2400" dirty="0"/>
          </a:p>
          <a:p>
            <a:r>
              <a:rPr lang="en-GB" sz="2400" b="1" dirty="0"/>
              <a:t>Spatial autocorrelation </a:t>
            </a:r>
            <a:r>
              <a:rPr lang="en-GB" sz="2400" dirty="0"/>
              <a:t>and how to deal with it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8E134C-5366-A083-317E-402AF594F13C}"/>
              </a:ext>
            </a:extLst>
          </p:cNvPr>
          <p:cNvSpPr txBox="1"/>
          <p:nvPr/>
        </p:nvSpPr>
        <p:spPr>
          <a:xfrm>
            <a:off x="867564" y="2089177"/>
            <a:ext cx="5700876" cy="571500"/>
          </a:xfrm>
          <a:prstGeom prst="rect">
            <a:avLst/>
          </a:prstGeom>
          <a:solidFill>
            <a:schemeClr val="accent4">
              <a:lumMod val="20000"/>
              <a:lumOff val="80000"/>
              <a:alpha val="23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442634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604DB68-E84B-4849-AB5B-B18D5F2E7E02}"/>
              </a:ext>
            </a:extLst>
          </p:cNvPr>
          <p:cNvSpPr txBox="1"/>
          <p:nvPr/>
        </p:nvSpPr>
        <p:spPr>
          <a:xfrm>
            <a:off x="2818238" y="1846297"/>
            <a:ext cx="7048901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Practice of tidy data + data dictionary </a:t>
            </a:r>
          </a:p>
          <a:p>
            <a:endParaRPr lang="en-US" sz="3200" dirty="0"/>
          </a:p>
          <a:p>
            <a:r>
              <a:rPr lang="en-US" sz="3200" dirty="0"/>
              <a:t>-usually Excel</a:t>
            </a:r>
          </a:p>
          <a:p>
            <a:r>
              <a:rPr lang="en-US" sz="3200" dirty="0"/>
              <a:t>-rows are observations</a:t>
            </a:r>
          </a:p>
          <a:p>
            <a:r>
              <a:rPr lang="en-US" sz="3200" dirty="0"/>
              <a:t>-data dictionary</a:t>
            </a:r>
          </a:p>
          <a:p>
            <a:r>
              <a:rPr lang="en-US" sz="3200" dirty="0"/>
              <a:t>-no embedded stuff</a:t>
            </a:r>
          </a:p>
          <a:p>
            <a:endParaRPr lang="en-GB" sz="3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2B3C35-F375-4E3B-A1D3-17B12EBDBD0A}"/>
              </a:ext>
            </a:extLst>
          </p:cNvPr>
          <p:cNvSpPr txBox="1"/>
          <p:nvPr/>
        </p:nvSpPr>
        <p:spPr>
          <a:xfrm>
            <a:off x="706455" y="5969468"/>
            <a:ext cx="4053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Wickham 2014 ('Rockstar' data scientist)</a:t>
            </a:r>
            <a:endParaRPr lang="en-GB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51AA154-B05E-5441-3B6A-778C7BDF8C52}"/>
              </a:ext>
            </a:extLst>
          </p:cNvPr>
          <p:cNvSpPr txBox="1"/>
          <p:nvPr/>
        </p:nvSpPr>
        <p:spPr>
          <a:xfrm>
            <a:off x="624840" y="350520"/>
            <a:ext cx="19536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="1" dirty="0"/>
              <a:t>Tidy data</a:t>
            </a:r>
          </a:p>
        </p:txBody>
      </p:sp>
    </p:spTree>
    <p:extLst>
      <p:ext uri="{BB962C8B-B14F-4D97-AF65-F5344CB8AC3E}">
        <p14:creationId xmlns:p14="http://schemas.microsoft.com/office/powerpoint/2010/main" val="9267035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725706" y="1546412"/>
            <a:ext cx="8604437" cy="4296463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  <a:buSzPct val="90000"/>
              <a:tabLst>
                <a:tab pos="212923" algn="l"/>
              </a:tabLst>
            </a:pPr>
            <a:r>
              <a:rPr sz="2118" b="1" spc="-9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Store </a:t>
            </a:r>
            <a:r>
              <a:rPr sz="2118" b="1" spc="-4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data </a:t>
            </a:r>
            <a:r>
              <a:rPr sz="2118" b="1" spc="4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in </a:t>
            </a:r>
            <a:r>
              <a:rPr lang="en-US" sz="2118" b="1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an accessible </a:t>
            </a:r>
            <a:r>
              <a:rPr sz="2118" b="1" spc="-4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software</a:t>
            </a:r>
            <a:r>
              <a:rPr sz="2118" b="1" spc="22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2118" b="1" spc="-9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format</a:t>
            </a:r>
            <a:endParaRPr sz="2118" b="1" dirty="0">
              <a:latin typeface="Calibri"/>
              <a:cs typeface="Calibri"/>
            </a:endParaRPr>
          </a:p>
          <a:p>
            <a:pPr marL="716094" lvl="1" indent="-302575">
              <a:spcBef>
                <a:spcPts val="1257"/>
              </a:spcBef>
              <a:buFont typeface="Arial" panose="020B0604020202020204" pitchFamily="34" charset="0"/>
              <a:buChar char="•"/>
              <a:tabLst>
                <a:tab pos="616356" algn="l"/>
              </a:tabLst>
            </a:pPr>
            <a:r>
              <a:rPr lang="en-GB" sz="2118" spc="-4" dirty="0">
                <a:latin typeface="Calibri"/>
                <a:cs typeface="Calibri"/>
              </a:rPr>
              <a:t>Spreadsheet </a:t>
            </a:r>
            <a:r>
              <a:rPr lang="en-GB" sz="2118" dirty="0">
                <a:latin typeface="Calibri"/>
                <a:cs typeface="Calibri"/>
              </a:rPr>
              <a:t>programs to develop the text files </a:t>
            </a:r>
            <a:r>
              <a:rPr lang="en-GB" sz="2118" spc="-4" dirty="0">
                <a:latin typeface="Calibri"/>
                <a:cs typeface="Calibri"/>
              </a:rPr>
              <a:t>(Google Sheets, Excel, </a:t>
            </a:r>
            <a:r>
              <a:rPr lang="en-GB" sz="2118" spc="-4" dirty="0" err="1">
                <a:latin typeface="Calibri"/>
                <a:cs typeface="Calibri"/>
              </a:rPr>
              <a:t>FreeOffice</a:t>
            </a:r>
            <a:r>
              <a:rPr lang="en-GB" sz="2118" spc="-4" dirty="0">
                <a:latin typeface="Calibri"/>
                <a:cs typeface="Calibri"/>
              </a:rPr>
              <a:t>,  LibreOffice).</a:t>
            </a:r>
            <a:endParaRPr lang="en-GB" sz="2118" dirty="0">
              <a:latin typeface="Calibri"/>
              <a:cs typeface="Calibri"/>
            </a:endParaRPr>
          </a:p>
          <a:p>
            <a:pPr marL="716094" lvl="1" indent="-302575">
              <a:spcBef>
                <a:spcPts val="1257"/>
              </a:spcBef>
              <a:buFont typeface="Arial" panose="020B0604020202020204" pitchFamily="34" charset="0"/>
              <a:buChar char="•"/>
              <a:tabLst>
                <a:tab pos="616356" algn="l"/>
              </a:tabLst>
            </a:pPr>
            <a:r>
              <a:rPr sz="2118" spc="-4" dirty="0">
                <a:latin typeface="Calibri"/>
                <a:cs typeface="Calibri"/>
              </a:rPr>
              <a:t>For </a:t>
            </a:r>
            <a:r>
              <a:rPr sz="2118" dirty="0">
                <a:latin typeface="Calibri"/>
                <a:cs typeface="Calibri"/>
              </a:rPr>
              <a:t>example: </a:t>
            </a:r>
            <a:r>
              <a:rPr sz="2118" spc="-4" dirty="0">
                <a:latin typeface="Calibri"/>
                <a:cs typeface="Calibri"/>
              </a:rPr>
              <a:t>use comma- or </a:t>
            </a:r>
            <a:r>
              <a:rPr sz="2118" dirty="0">
                <a:latin typeface="Calibri"/>
                <a:cs typeface="Calibri"/>
              </a:rPr>
              <a:t>tab-delimited text</a:t>
            </a:r>
            <a:r>
              <a:rPr sz="2118" spc="-49" dirty="0">
                <a:latin typeface="Calibri"/>
                <a:cs typeface="Calibri"/>
              </a:rPr>
              <a:t> </a:t>
            </a:r>
            <a:r>
              <a:rPr sz="2118" dirty="0">
                <a:latin typeface="Calibri"/>
                <a:cs typeface="Calibri"/>
              </a:rPr>
              <a:t>ﬁles.</a:t>
            </a:r>
          </a:p>
          <a:p>
            <a:pPr marL="716094" lvl="1" indent="-302575">
              <a:spcBef>
                <a:spcPts val="1209"/>
              </a:spcBef>
              <a:buFont typeface="Arial" panose="020B0604020202020204" pitchFamily="34" charset="0"/>
              <a:buChar char="•"/>
              <a:tabLst>
                <a:tab pos="616356" algn="l"/>
              </a:tabLst>
            </a:pPr>
            <a:r>
              <a:rPr sz="2118" spc="-4" dirty="0">
                <a:latin typeface="Calibri"/>
                <a:cs typeface="Calibri"/>
              </a:rPr>
              <a:t>Text </a:t>
            </a:r>
            <a:r>
              <a:rPr sz="2118" dirty="0">
                <a:latin typeface="Calibri"/>
                <a:cs typeface="Calibri"/>
              </a:rPr>
              <a:t>files </a:t>
            </a:r>
            <a:r>
              <a:rPr sz="2118" spc="-9" dirty="0">
                <a:latin typeface="Calibri"/>
                <a:cs typeface="Calibri"/>
              </a:rPr>
              <a:t>can </a:t>
            </a:r>
            <a:r>
              <a:rPr sz="2118" spc="-4" dirty="0">
                <a:latin typeface="Calibri"/>
                <a:cs typeface="Calibri"/>
              </a:rPr>
              <a:t>always be read, whereas proprietary formats </a:t>
            </a:r>
            <a:r>
              <a:rPr sz="2118" spc="-9" dirty="0">
                <a:latin typeface="Calibri"/>
                <a:cs typeface="Calibri"/>
              </a:rPr>
              <a:t>can </a:t>
            </a:r>
            <a:r>
              <a:rPr sz="2118" dirty="0">
                <a:latin typeface="Calibri"/>
                <a:cs typeface="Calibri"/>
              </a:rPr>
              <a:t>become </a:t>
            </a:r>
            <a:r>
              <a:rPr sz="2118" spc="-4" dirty="0">
                <a:latin typeface="Calibri"/>
                <a:cs typeface="Calibri"/>
              </a:rPr>
              <a:t>unavailable </a:t>
            </a:r>
            <a:r>
              <a:rPr sz="2118" dirty="0">
                <a:latin typeface="Calibri"/>
                <a:cs typeface="Calibri"/>
              </a:rPr>
              <a:t>in</a:t>
            </a:r>
            <a:r>
              <a:rPr sz="2118" spc="84" dirty="0">
                <a:latin typeface="Calibri"/>
                <a:cs typeface="Calibri"/>
              </a:rPr>
              <a:t> </a:t>
            </a:r>
            <a:r>
              <a:rPr sz="2118" spc="-4" dirty="0">
                <a:latin typeface="Calibri"/>
                <a:cs typeface="Calibri"/>
              </a:rPr>
              <a:t>future.</a:t>
            </a:r>
            <a:endParaRPr sz="2118" dirty="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</a:pPr>
            <a:endParaRPr sz="2118" dirty="0">
              <a:latin typeface="Calibri"/>
              <a:cs typeface="Calibri"/>
            </a:endParaRPr>
          </a:p>
          <a:p>
            <a:pPr marL="11206">
              <a:spcBef>
                <a:spcPts val="1659"/>
              </a:spcBef>
              <a:buSzPct val="90000"/>
              <a:tabLst>
                <a:tab pos="212923" algn="l"/>
              </a:tabLst>
            </a:pPr>
            <a:r>
              <a:rPr sz="2118" b="1" spc="-9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Store </a:t>
            </a:r>
            <a:r>
              <a:rPr sz="2118" b="1" spc="-4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data </a:t>
            </a:r>
            <a:r>
              <a:rPr sz="2118" b="1" spc="4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in </a:t>
            </a:r>
            <a:r>
              <a:rPr sz="2118" b="1" spc="-4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nonproprietary hardware</a:t>
            </a:r>
            <a:r>
              <a:rPr sz="2118" b="1" spc="-13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2118" b="1" spc="-9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formats</a:t>
            </a:r>
            <a:endParaRPr sz="2118" b="1" dirty="0">
              <a:latin typeface="Calibri"/>
              <a:cs typeface="Calibri"/>
            </a:endParaRPr>
          </a:p>
          <a:p>
            <a:pPr marL="716094" lvl="1" indent="-302575">
              <a:spcBef>
                <a:spcPts val="1279"/>
              </a:spcBef>
              <a:buFont typeface="Arial" panose="020B0604020202020204" pitchFamily="34" charset="0"/>
              <a:buChar char="•"/>
              <a:tabLst>
                <a:tab pos="616356" algn="l"/>
              </a:tabLst>
            </a:pPr>
            <a:r>
              <a:rPr sz="2118" spc="-4" dirty="0">
                <a:latin typeface="Calibri"/>
                <a:cs typeface="Calibri"/>
              </a:rPr>
              <a:t>Keep data on </a:t>
            </a:r>
            <a:r>
              <a:rPr sz="2118" dirty="0">
                <a:latin typeface="Calibri"/>
                <a:cs typeface="Calibri"/>
              </a:rPr>
              <a:t>the </a:t>
            </a:r>
            <a:r>
              <a:rPr sz="2118" spc="-4" dirty="0">
                <a:latin typeface="Calibri"/>
                <a:cs typeface="Calibri"/>
              </a:rPr>
              <a:t>internet, which probably won’t </a:t>
            </a:r>
            <a:r>
              <a:rPr sz="2118" dirty="0">
                <a:latin typeface="Calibri"/>
                <a:cs typeface="Calibri"/>
              </a:rPr>
              <a:t>die</a:t>
            </a:r>
            <a:r>
              <a:rPr sz="2118" spc="-9" dirty="0">
                <a:latin typeface="Calibri"/>
                <a:cs typeface="Calibri"/>
              </a:rPr>
              <a:t> </a:t>
            </a:r>
            <a:r>
              <a:rPr sz="2118" spc="-4" dirty="0">
                <a:latin typeface="Calibri"/>
                <a:cs typeface="Calibri"/>
              </a:rPr>
              <a:t>soon.</a:t>
            </a:r>
            <a:endParaRPr sz="2118" dirty="0">
              <a:latin typeface="Calibri"/>
              <a:cs typeface="Calibri"/>
            </a:endParaRPr>
          </a:p>
          <a:p>
            <a:pPr marL="716094" lvl="1" indent="-302575">
              <a:spcBef>
                <a:spcPts val="1209"/>
              </a:spcBef>
              <a:buFont typeface="Arial" panose="020B0604020202020204" pitchFamily="34" charset="0"/>
              <a:buChar char="•"/>
              <a:tabLst>
                <a:tab pos="616356" algn="l"/>
              </a:tabLst>
            </a:pPr>
            <a:r>
              <a:rPr sz="2118" spc="-9" dirty="0">
                <a:latin typeface="Calibri"/>
                <a:cs typeface="Calibri"/>
              </a:rPr>
              <a:t>Backup </a:t>
            </a:r>
            <a:r>
              <a:rPr sz="2118" spc="-4" dirty="0">
                <a:latin typeface="Calibri"/>
                <a:cs typeface="Calibri"/>
              </a:rPr>
              <a:t>copies </a:t>
            </a:r>
            <a:r>
              <a:rPr sz="2118" spc="-9" dirty="0">
                <a:latin typeface="Calibri"/>
                <a:cs typeface="Calibri"/>
              </a:rPr>
              <a:t>at </a:t>
            </a:r>
            <a:r>
              <a:rPr sz="2118" spc="-4" dirty="0">
                <a:latin typeface="Calibri"/>
                <a:cs typeface="Calibri"/>
              </a:rPr>
              <a:t>another</a:t>
            </a:r>
            <a:r>
              <a:rPr sz="2118" spc="22" dirty="0">
                <a:latin typeface="Calibri"/>
                <a:cs typeface="Calibri"/>
              </a:rPr>
              <a:t> </a:t>
            </a:r>
            <a:r>
              <a:rPr sz="2118" spc="-4" dirty="0">
                <a:latin typeface="Calibri"/>
                <a:cs typeface="Calibri"/>
              </a:rPr>
              <a:t>location.</a:t>
            </a:r>
            <a:endParaRPr sz="2118" dirty="0">
              <a:latin typeface="Calibri"/>
              <a:cs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B4698D-3B3B-A628-C0D7-106F1FE53CD3}"/>
              </a:ext>
            </a:extLst>
          </p:cNvPr>
          <p:cNvSpPr txBox="1"/>
          <p:nvPr/>
        </p:nvSpPr>
        <p:spPr>
          <a:xfrm>
            <a:off x="624840" y="350520"/>
            <a:ext cx="19536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="1" dirty="0"/>
              <a:t>Tidy data</a:t>
            </a:r>
          </a:p>
        </p:txBody>
      </p:sp>
    </p:spTree>
    <p:extLst>
      <p:ext uri="{BB962C8B-B14F-4D97-AF65-F5344CB8AC3E}">
        <p14:creationId xmlns:p14="http://schemas.microsoft.com/office/powerpoint/2010/main" val="23547069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51AA154-B05E-5441-3B6A-778C7BDF8C52}"/>
              </a:ext>
            </a:extLst>
          </p:cNvPr>
          <p:cNvSpPr txBox="1"/>
          <p:nvPr/>
        </p:nvSpPr>
        <p:spPr>
          <a:xfrm>
            <a:off x="624840" y="350520"/>
            <a:ext cx="19536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="1" dirty="0"/>
              <a:t>Tidy data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7C2F754B-5012-301D-F66B-9CEFE2D053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4150" y="996851"/>
            <a:ext cx="8591550" cy="5314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98014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51AA154-B05E-5441-3B6A-778C7BDF8C52}"/>
              </a:ext>
            </a:extLst>
          </p:cNvPr>
          <p:cNvSpPr txBox="1"/>
          <p:nvPr/>
        </p:nvSpPr>
        <p:spPr>
          <a:xfrm>
            <a:off x="624840" y="350520"/>
            <a:ext cx="19536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="1" dirty="0"/>
              <a:t>Tidy data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F815C36F-78E8-CEE6-32C5-A3B0809F37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6690" y="1418957"/>
            <a:ext cx="8830310" cy="5088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56508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1107</TotalTime>
  <Words>1313</Words>
  <Application>Microsoft Office PowerPoint</Application>
  <PresentationFormat>Widescreen</PresentationFormat>
  <Paragraphs>203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Algerian</vt:lpstr>
      <vt:lpstr>Arial</vt:lpstr>
      <vt:lpstr>Calibri</vt:lpstr>
      <vt:lpstr>Calibri Light</vt:lpstr>
      <vt:lpstr>Courier New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Ed Harris</dc:creator>
  <cp:lastModifiedBy>Ed Harris</cp:lastModifiedBy>
  <cp:revision>6</cp:revision>
  <dcterms:created xsi:type="dcterms:W3CDTF">2022-12-06T10:31:58Z</dcterms:created>
  <dcterms:modified xsi:type="dcterms:W3CDTF">2023-03-23T11:57:41Z</dcterms:modified>
</cp:coreProperties>
</file>